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5080000" cy="7772400"/>
  <p:notesSz cx="50800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1900" y="-5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hammad Habibul Rahman" userId="d49c5e85-b46a-44a9-ac61-a911e0d0de84" providerId="ADAL" clId="{B1482A66-F648-485B-B399-915084792A5D}"/>
    <pc:docChg chg="undo custSel modSld">
      <pc:chgData name="Mohammad Habibul Rahman" userId="d49c5e85-b46a-44a9-ac61-a911e0d0de84" providerId="ADAL" clId="{B1482A66-F648-485B-B399-915084792A5D}" dt="2021-07-15T14:45:58.652" v="35" actId="20577"/>
      <pc:docMkLst>
        <pc:docMk/>
      </pc:docMkLst>
      <pc:sldChg chg="modSp mod">
        <pc:chgData name="Mohammad Habibul Rahman" userId="d49c5e85-b46a-44a9-ac61-a911e0d0de84" providerId="ADAL" clId="{B1482A66-F648-485B-B399-915084792A5D}" dt="2021-07-15T14:45:58.652" v="35" actId="20577"/>
        <pc:sldMkLst>
          <pc:docMk/>
          <pc:sldMk cId="425443503" sldId="257"/>
        </pc:sldMkLst>
        <pc:spChg chg="mod">
          <ac:chgData name="Mohammad Habibul Rahman" userId="d49c5e85-b46a-44a9-ac61-a911e0d0de84" providerId="ADAL" clId="{B1482A66-F648-485B-B399-915084792A5D}" dt="2021-07-15T14:29:23.250" v="9" actId="1035"/>
          <ac:spMkLst>
            <pc:docMk/>
            <pc:sldMk cId="425443503" sldId="257"/>
            <ac:spMk id="48" creationId="{2266424B-9C53-4727-A77E-BCCFF6207723}"/>
          </ac:spMkLst>
        </pc:spChg>
        <pc:spChg chg="mod">
          <ac:chgData name="Mohammad Habibul Rahman" userId="d49c5e85-b46a-44a9-ac61-a911e0d0de84" providerId="ADAL" clId="{B1482A66-F648-485B-B399-915084792A5D}" dt="2021-07-15T14:41:42.786" v="24" actId="255"/>
          <ac:spMkLst>
            <pc:docMk/>
            <pc:sldMk cId="425443503" sldId="257"/>
            <ac:spMk id="49" creationId="{7DAB23CD-4149-4538-B6CD-A7816B1C3B1A}"/>
          </ac:spMkLst>
        </pc:spChg>
        <pc:spChg chg="mod">
          <ac:chgData name="Mohammad Habibul Rahman" userId="d49c5e85-b46a-44a9-ac61-a911e0d0de84" providerId="ADAL" clId="{B1482A66-F648-485B-B399-915084792A5D}" dt="2021-07-15T14:41:48.606" v="25" actId="1076"/>
          <ac:spMkLst>
            <pc:docMk/>
            <pc:sldMk cId="425443503" sldId="257"/>
            <ac:spMk id="50" creationId="{F09E2CF0-6B1C-4910-8AF5-5526018FB1C2}"/>
          </ac:spMkLst>
        </pc:spChg>
        <pc:spChg chg="mod">
          <ac:chgData name="Mohammad Habibul Rahman" userId="d49c5e85-b46a-44a9-ac61-a911e0d0de84" providerId="ADAL" clId="{B1482A66-F648-485B-B399-915084792A5D}" dt="2021-07-15T14:41:33.812" v="23" actId="255"/>
          <ac:spMkLst>
            <pc:docMk/>
            <pc:sldMk cId="425443503" sldId="257"/>
            <ac:spMk id="51" creationId="{CE191C7F-ABA8-4A1B-8982-77231A0286B1}"/>
          </ac:spMkLst>
        </pc:spChg>
        <pc:spChg chg="mod">
          <ac:chgData name="Mohammad Habibul Rahman" userId="d49c5e85-b46a-44a9-ac61-a911e0d0de84" providerId="ADAL" clId="{B1482A66-F648-485B-B399-915084792A5D}" dt="2021-07-15T14:41:56.502" v="26" actId="255"/>
          <ac:spMkLst>
            <pc:docMk/>
            <pc:sldMk cId="425443503" sldId="257"/>
            <ac:spMk id="59" creationId="{80FF1B81-1489-4993-98B8-89BB872B1D6E}"/>
          </ac:spMkLst>
        </pc:spChg>
        <pc:spChg chg="mod">
          <ac:chgData name="Mohammad Habibul Rahman" userId="d49c5e85-b46a-44a9-ac61-a911e0d0de84" providerId="ADAL" clId="{B1482A66-F648-485B-B399-915084792A5D}" dt="2021-07-15T14:45:58.652" v="35" actId="20577"/>
          <ac:spMkLst>
            <pc:docMk/>
            <pc:sldMk cId="425443503" sldId="257"/>
            <ac:spMk id="67" creationId="{5BEDA163-C93E-4C0E-9106-1B3D4DC2F390}"/>
          </ac:spMkLst>
        </pc:spChg>
        <pc:spChg chg="mod">
          <ac:chgData name="Mohammad Habibul Rahman" userId="d49c5e85-b46a-44a9-ac61-a911e0d0de84" providerId="ADAL" clId="{B1482A66-F648-485B-B399-915084792A5D}" dt="2021-07-15T14:42:22.637" v="29" actId="1035"/>
          <ac:spMkLst>
            <pc:docMk/>
            <pc:sldMk cId="425443503" sldId="257"/>
            <ac:spMk id="68" creationId="{CCE3C978-BD28-4F23-B989-CB40DC32DC63}"/>
          </ac:spMkLst>
        </pc:spChg>
        <pc:spChg chg="mod">
          <ac:chgData name="Mohammad Habibul Rahman" userId="d49c5e85-b46a-44a9-ac61-a911e0d0de84" providerId="ADAL" clId="{B1482A66-F648-485B-B399-915084792A5D}" dt="2021-07-15T14:42:52.378" v="31" actId="20577"/>
          <ac:spMkLst>
            <pc:docMk/>
            <pc:sldMk cId="425443503" sldId="257"/>
            <ac:spMk id="70" creationId="{7B7DCA32-EDA6-4A6A-8A99-EE9D23CF25C2}"/>
          </ac:spMkLst>
        </pc:spChg>
        <pc:spChg chg="mod">
          <ac:chgData name="Mohammad Habibul Rahman" userId="d49c5e85-b46a-44a9-ac61-a911e0d0de84" providerId="ADAL" clId="{B1482A66-F648-485B-B399-915084792A5D}" dt="2021-07-15T14:43:03.013" v="33" actId="6549"/>
          <ac:spMkLst>
            <pc:docMk/>
            <pc:sldMk cId="425443503" sldId="257"/>
            <ac:spMk id="72" creationId="{13B51559-A2D0-47CE-A622-4EDC791BD48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81000" y="2409444"/>
            <a:ext cx="431800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762000" y="4352544"/>
            <a:ext cx="355600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54000" y="1787652"/>
            <a:ext cx="220980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616200" y="1787652"/>
            <a:ext cx="220980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099943" y="457200"/>
            <a:ext cx="1522857" cy="101536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466403" y="990600"/>
            <a:ext cx="633920" cy="87477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543300" y="1478318"/>
            <a:ext cx="662939" cy="68576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093720" y="1478280"/>
            <a:ext cx="441959" cy="396240"/>
          </a:xfrm>
          <a:custGeom>
            <a:avLst/>
            <a:gdLst/>
            <a:ahLst/>
            <a:cxnLst/>
            <a:rect l="l" t="t" r="r" b="b"/>
            <a:pathLst>
              <a:path w="441960" h="396239">
                <a:moveTo>
                  <a:pt x="441959" y="0"/>
                </a:moveTo>
                <a:lnTo>
                  <a:pt x="0" y="0"/>
                </a:lnTo>
                <a:lnTo>
                  <a:pt x="0" y="396239"/>
                </a:lnTo>
                <a:lnTo>
                  <a:pt x="441959" y="396239"/>
                </a:lnTo>
                <a:lnTo>
                  <a:pt x="441959" y="0"/>
                </a:lnTo>
                <a:close/>
              </a:path>
            </a:pathLst>
          </a:custGeom>
          <a:solidFill>
            <a:srgbClr val="002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093720" y="1478280"/>
            <a:ext cx="441959" cy="396240"/>
          </a:xfrm>
          <a:custGeom>
            <a:avLst/>
            <a:gdLst/>
            <a:ahLst/>
            <a:cxnLst/>
            <a:rect l="l" t="t" r="r" b="b"/>
            <a:pathLst>
              <a:path w="441960" h="396239">
                <a:moveTo>
                  <a:pt x="0" y="396239"/>
                </a:moveTo>
                <a:lnTo>
                  <a:pt x="441959" y="396239"/>
                </a:lnTo>
                <a:lnTo>
                  <a:pt x="441959" y="0"/>
                </a:lnTo>
                <a:lnTo>
                  <a:pt x="0" y="0"/>
                </a:lnTo>
                <a:lnTo>
                  <a:pt x="0" y="396239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4215130" y="1482089"/>
            <a:ext cx="401320" cy="690880"/>
          </a:xfrm>
          <a:custGeom>
            <a:avLst/>
            <a:gdLst/>
            <a:ahLst/>
            <a:cxnLst/>
            <a:rect l="l" t="t" r="r" b="b"/>
            <a:pathLst>
              <a:path w="401320" h="690880">
                <a:moveTo>
                  <a:pt x="401320" y="0"/>
                </a:moveTo>
                <a:lnTo>
                  <a:pt x="0" y="0"/>
                </a:lnTo>
                <a:lnTo>
                  <a:pt x="0" y="690879"/>
                </a:lnTo>
                <a:lnTo>
                  <a:pt x="401320" y="690879"/>
                </a:lnTo>
                <a:lnTo>
                  <a:pt x="401320" y="0"/>
                </a:lnTo>
                <a:close/>
              </a:path>
            </a:pathLst>
          </a:custGeom>
          <a:solidFill>
            <a:srgbClr val="1FB3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4220210" y="1156969"/>
            <a:ext cx="396240" cy="322580"/>
          </a:xfrm>
          <a:custGeom>
            <a:avLst/>
            <a:gdLst/>
            <a:ahLst/>
            <a:cxnLst/>
            <a:rect l="l" t="t" r="r" b="b"/>
            <a:pathLst>
              <a:path w="396239" h="322580">
                <a:moveTo>
                  <a:pt x="396239" y="0"/>
                </a:moveTo>
                <a:lnTo>
                  <a:pt x="0" y="0"/>
                </a:lnTo>
                <a:lnTo>
                  <a:pt x="0" y="322579"/>
                </a:lnTo>
                <a:lnTo>
                  <a:pt x="396239" y="322579"/>
                </a:lnTo>
                <a:lnTo>
                  <a:pt x="396239" y="0"/>
                </a:lnTo>
                <a:close/>
              </a:path>
            </a:pathLst>
          </a:custGeom>
          <a:solidFill>
            <a:srgbClr val="FBB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3808730" y="1156969"/>
            <a:ext cx="807720" cy="322580"/>
          </a:xfrm>
          <a:custGeom>
            <a:avLst/>
            <a:gdLst/>
            <a:ahLst/>
            <a:cxnLst/>
            <a:rect l="l" t="t" r="r" b="b"/>
            <a:pathLst>
              <a:path w="807720" h="322580">
                <a:moveTo>
                  <a:pt x="411480" y="322579"/>
                </a:moveTo>
                <a:lnTo>
                  <a:pt x="807720" y="322579"/>
                </a:lnTo>
                <a:lnTo>
                  <a:pt x="807720" y="0"/>
                </a:lnTo>
                <a:lnTo>
                  <a:pt x="411480" y="0"/>
                </a:lnTo>
                <a:lnTo>
                  <a:pt x="411480" y="322579"/>
                </a:lnTo>
                <a:close/>
              </a:path>
              <a:path w="807720" h="322580">
                <a:moveTo>
                  <a:pt x="0" y="322579"/>
                </a:moveTo>
                <a:lnTo>
                  <a:pt x="396239" y="322579"/>
                </a:lnTo>
                <a:lnTo>
                  <a:pt x="396239" y="0"/>
                </a:lnTo>
                <a:lnTo>
                  <a:pt x="0" y="0"/>
                </a:lnTo>
                <a:lnTo>
                  <a:pt x="0" y="322579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495300" y="1833562"/>
            <a:ext cx="1905000" cy="0"/>
          </a:xfrm>
          <a:custGeom>
            <a:avLst/>
            <a:gdLst/>
            <a:ahLst/>
            <a:cxnLst/>
            <a:rect l="l" t="t" r="r" b="b"/>
            <a:pathLst>
              <a:path w="1905000">
                <a:moveTo>
                  <a:pt x="0" y="0"/>
                </a:moveTo>
                <a:lnTo>
                  <a:pt x="1905000" y="0"/>
                </a:lnTo>
              </a:path>
            </a:pathLst>
          </a:custGeom>
          <a:ln w="9525">
            <a:solidFill>
              <a:srgbClr val="00203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4000" y="310896"/>
            <a:ext cx="4572000" cy="12435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54000" y="1787652"/>
            <a:ext cx="457200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727200" y="7228332"/>
            <a:ext cx="1625600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54000" y="7228332"/>
            <a:ext cx="1168400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657600" y="7228332"/>
            <a:ext cx="1168400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jpg"/><Relationship Id="rId18" Type="http://schemas.openxmlformats.org/officeDocument/2006/relationships/image" Target="../media/image18.jpg"/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hyperlink" Target="mailto:jackys@aditiconsulting.com" TargetMode="External"/><Relationship Id="rId2" Type="http://schemas.openxmlformats.org/officeDocument/2006/relationships/image" Target="../media/image4.jpeg"/><Relationship Id="rId16" Type="http://schemas.openxmlformats.org/officeDocument/2006/relationships/hyperlink" Target="http://www.aditiconsulting.com/careers-aditi/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jp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>
            <a:extLst>
              <a:ext uri="{FF2B5EF4-FFF2-40B4-BE49-F238E27FC236}">
                <a16:creationId xmlns:a16="http://schemas.microsoft.com/office/drawing/2014/main" id="{C7901EE4-970E-44F4-9268-3F6FC8CE8278}"/>
              </a:ext>
            </a:extLst>
          </p:cNvPr>
          <p:cNvGrpSpPr/>
          <p:nvPr/>
        </p:nvGrpSpPr>
        <p:grpSpPr>
          <a:xfrm>
            <a:off x="2609193" y="381000"/>
            <a:ext cx="2216807" cy="1670348"/>
            <a:chOff x="2415222" y="381000"/>
            <a:chExt cx="2216807" cy="1670348"/>
          </a:xfrm>
        </p:grpSpPr>
        <p:pic>
          <p:nvPicPr>
            <p:cNvPr id="38" name="Picture 37" descr="A group of people sitting around a table&#10;&#10;Description automatically generated with low confidence">
              <a:extLst>
                <a:ext uri="{FF2B5EF4-FFF2-40B4-BE49-F238E27FC236}">
                  <a16:creationId xmlns:a16="http://schemas.microsoft.com/office/drawing/2014/main" id="{DBD2ED7F-9C0F-4CF9-954E-0790935F74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2256"/>
            <a:stretch/>
          </p:blipFill>
          <p:spPr>
            <a:xfrm>
              <a:off x="3073400" y="381000"/>
              <a:ext cx="1558629" cy="962125"/>
            </a:xfrm>
            <a:prstGeom prst="rect">
              <a:avLst/>
            </a:prstGeom>
          </p:spPr>
        </p:pic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54B624C1-5146-4C79-B4B5-CA1B2C8A337E}"/>
                </a:ext>
              </a:extLst>
            </p:cNvPr>
            <p:cNvSpPr/>
            <p:nvPr/>
          </p:nvSpPr>
          <p:spPr>
            <a:xfrm>
              <a:off x="3091175" y="1364487"/>
              <a:ext cx="515624" cy="489250"/>
            </a:xfrm>
            <a:prstGeom prst="rect">
              <a:avLst/>
            </a:prstGeom>
            <a:solidFill>
              <a:srgbClr val="0021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8B2D92C0-4ACC-46B2-9721-28C529EF5375}"/>
                </a:ext>
              </a:extLst>
            </p:cNvPr>
            <p:cNvSpPr/>
            <p:nvPr/>
          </p:nvSpPr>
          <p:spPr>
            <a:xfrm>
              <a:off x="4273300" y="1364486"/>
              <a:ext cx="358728" cy="686862"/>
            </a:xfrm>
            <a:prstGeom prst="rect">
              <a:avLst/>
            </a:prstGeom>
            <a:solidFill>
              <a:srgbClr val="1FB3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ECE5B0A5-5A52-4498-9B7B-8C486859779C}"/>
                </a:ext>
              </a:extLst>
            </p:cNvPr>
            <p:cNvSpPr/>
            <p:nvPr/>
          </p:nvSpPr>
          <p:spPr>
            <a:xfrm>
              <a:off x="4264977" y="914399"/>
              <a:ext cx="367051" cy="428725"/>
            </a:xfrm>
            <a:prstGeom prst="rect">
              <a:avLst/>
            </a:prstGeom>
            <a:solidFill>
              <a:srgbClr val="FCB2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C6A707ED-F83A-4A73-B586-B6C9CEED6AFE}"/>
                </a:ext>
              </a:extLst>
            </p:cNvPr>
            <p:cNvSpPr/>
            <p:nvPr/>
          </p:nvSpPr>
          <p:spPr>
            <a:xfrm>
              <a:off x="3739900" y="914398"/>
              <a:ext cx="533401" cy="428726"/>
            </a:xfrm>
            <a:prstGeom prst="rect">
              <a:avLst/>
            </a:prstGeom>
            <a:noFill/>
            <a:ln w="9525">
              <a:solidFill>
                <a:srgbClr val="EEEDE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704A24AC-A1F2-4CC0-8D51-17D9629FC191}"/>
                </a:ext>
              </a:extLst>
            </p:cNvPr>
            <p:cNvSpPr/>
            <p:nvPr/>
          </p:nvSpPr>
          <p:spPr>
            <a:xfrm>
              <a:off x="2669044" y="649121"/>
              <a:ext cx="404355" cy="393892"/>
            </a:xfrm>
            <a:prstGeom prst="rect">
              <a:avLst/>
            </a:prstGeom>
            <a:solidFill>
              <a:srgbClr val="EEED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9" name="Picture 38" descr="A picture containing person, smiling, posing, colorful&#10;&#10;Description automatically generated">
              <a:extLst>
                <a:ext uri="{FF2B5EF4-FFF2-40B4-BE49-F238E27FC236}">
                  <a16:creationId xmlns:a16="http://schemas.microsoft.com/office/drawing/2014/main" id="{BE05E8DD-DBAB-42D7-B7BB-FF2F719357C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254" b="26152"/>
            <a:stretch/>
          </p:blipFill>
          <p:spPr>
            <a:xfrm>
              <a:off x="2415222" y="1043013"/>
              <a:ext cx="666503" cy="810723"/>
            </a:xfrm>
            <a:prstGeom prst="rect">
              <a:avLst/>
            </a:prstGeom>
          </p:spPr>
        </p:pic>
        <p:pic>
          <p:nvPicPr>
            <p:cNvPr id="41" name="Picture 40">
              <a:extLst>
                <a:ext uri="{FF2B5EF4-FFF2-40B4-BE49-F238E27FC236}">
                  <a16:creationId xmlns:a16="http://schemas.microsoft.com/office/drawing/2014/main" id="{AF2D264C-4017-45E6-887F-26915E01079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6948"/>
            <a:stretch/>
          </p:blipFill>
          <p:spPr>
            <a:xfrm>
              <a:off x="3616249" y="1364486"/>
              <a:ext cx="647601" cy="639138"/>
            </a:xfrm>
            <a:prstGeom prst="rect">
              <a:avLst/>
            </a:prstGeom>
          </p:spPr>
        </p:pic>
      </p:grp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00EFA8F-5E06-4337-9A83-2336EAC86DF8}"/>
              </a:ext>
            </a:extLst>
          </p:cNvPr>
          <p:cNvCxnSpPr>
            <a:cxnSpLocks/>
          </p:cNvCxnSpPr>
          <p:nvPr/>
        </p:nvCxnSpPr>
        <p:spPr>
          <a:xfrm>
            <a:off x="330200" y="1853736"/>
            <a:ext cx="2133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bject 3">
            <a:extLst>
              <a:ext uri="{FF2B5EF4-FFF2-40B4-BE49-F238E27FC236}">
                <a16:creationId xmlns:a16="http://schemas.microsoft.com/office/drawing/2014/main" id="{AC03EEE6-C066-4433-BB38-EE1D9CB835E8}"/>
              </a:ext>
            </a:extLst>
          </p:cNvPr>
          <p:cNvSpPr/>
          <p:nvPr/>
        </p:nvSpPr>
        <p:spPr>
          <a:xfrm>
            <a:off x="254000" y="408476"/>
            <a:ext cx="1044941" cy="8107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2">
            <a:extLst>
              <a:ext uri="{FF2B5EF4-FFF2-40B4-BE49-F238E27FC236}">
                <a16:creationId xmlns:a16="http://schemas.microsoft.com/office/drawing/2014/main" id="{AD0095F3-5BDE-46BF-8F53-C56FE07F5E60}"/>
              </a:ext>
            </a:extLst>
          </p:cNvPr>
          <p:cNvSpPr txBox="1"/>
          <p:nvPr/>
        </p:nvSpPr>
        <p:spPr>
          <a:xfrm>
            <a:off x="291433" y="1039994"/>
            <a:ext cx="2506277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600" b="1" dirty="0">
                <a:solidFill>
                  <a:srgbClr val="002039"/>
                </a:solidFill>
                <a:latin typeface="Oswald bold"/>
                <a:cs typeface="Arial Black"/>
              </a:rPr>
              <a:t>UNLEASH YOUR </a:t>
            </a:r>
            <a:r>
              <a:rPr sz="1600" b="1" dirty="0">
                <a:solidFill>
                  <a:srgbClr val="1FB3DA"/>
                </a:solidFill>
                <a:latin typeface="Oswald bold"/>
                <a:cs typeface="Arial Black"/>
              </a:rPr>
              <a:t>GREATEST  POTENTIAL </a:t>
            </a:r>
            <a:r>
              <a:rPr sz="1600" b="1" dirty="0">
                <a:solidFill>
                  <a:srgbClr val="002039"/>
                </a:solidFill>
                <a:latin typeface="Oswald bold"/>
                <a:cs typeface="Arial Black"/>
              </a:rPr>
              <a:t>WITH</a:t>
            </a:r>
            <a:endParaRPr sz="1600" b="1" dirty="0">
              <a:latin typeface="Oswald bold"/>
              <a:cs typeface="Arial Black"/>
            </a:endParaRPr>
          </a:p>
          <a:p>
            <a:pPr marL="12700">
              <a:lnSpc>
                <a:spcPct val="100000"/>
              </a:lnSpc>
            </a:pPr>
            <a:r>
              <a:rPr sz="1600" b="1" dirty="0">
                <a:solidFill>
                  <a:srgbClr val="002039"/>
                </a:solidFill>
                <a:latin typeface="Oswald bold"/>
                <a:cs typeface="Arial Black"/>
              </a:rPr>
              <a:t>ADITI CONSULTING</a:t>
            </a:r>
            <a:endParaRPr sz="1600" b="1" dirty="0">
              <a:latin typeface="Oswald bold"/>
              <a:cs typeface="Arial Black"/>
            </a:endParaRPr>
          </a:p>
        </p:txBody>
      </p:sp>
      <p:sp>
        <p:nvSpPr>
          <p:cNvPr id="48" name="object 5">
            <a:extLst>
              <a:ext uri="{FF2B5EF4-FFF2-40B4-BE49-F238E27FC236}">
                <a16:creationId xmlns:a16="http://schemas.microsoft.com/office/drawing/2014/main" id="{2266424B-9C53-4727-A77E-BCCFF6207723}"/>
              </a:ext>
            </a:extLst>
          </p:cNvPr>
          <p:cNvSpPr txBox="1"/>
          <p:nvPr/>
        </p:nvSpPr>
        <p:spPr>
          <a:xfrm>
            <a:off x="254000" y="2003623"/>
            <a:ext cx="2133600" cy="282129"/>
          </a:xfrm>
          <a:prstGeom prst="rect">
            <a:avLst/>
          </a:prstGeom>
          <a:solidFill>
            <a:srgbClr val="1FB3DA"/>
          </a:solidFill>
        </p:spPr>
        <p:txBody>
          <a:bodyPr vert="horz" wrap="square" lIns="0" tIns="50800" rIns="0" bIns="0" rtlCol="0">
            <a:spAutoFit/>
          </a:bodyPr>
          <a:lstStyle/>
          <a:p>
            <a:pPr marL="60325">
              <a:lnSpc>
                <a:spcPct val="100000"/>
              </a:lnSpc>
              <a:spcBef>
                <a:spcPts val="400"/>
              </a:spcBef>
            </a:pPr>
            <a:r>
              <a:rPr sz="1500" b="1" dirty="0">
                <a:solidFill>
                  <a:srgbClr val="FFFFFF"/>
                </a:solidFill>
                <a:latin typeface="Oswald bold"/>
                <a:cs typeface="Arial Black"/>
              </a:rPr>
              <a:t>THE ADITI DIFFERENCE</a:t>
            </a:r>
            <a:endParaRPr sz="1500" b="1" dirty="0">
              <a:latin typeface="Oswald bold"/>
              <a:cs typeface="Arial Black"/>
            </a:endParaRPr>
          </a:p>
        </p:txBody>
      </p:sp>
      <p:sp>
        <p:nvSpPr>
          <p:cNvPr id="49" name="object 6">
            <a:extLst>
              <a:ext uri="{FF2B5EF4-FFF2-40B4-BE49-F238E27FC236}">
                <a16:creationId xmlns:a16="http://schemas.microsoft.com/office/drawing/2014/main" id="{7DAB23CD-4149-4538-B6CD-A7816B1C3B1A}"/>
              </a:ext>
            </a:extLst>
          </p:cNvPr>
          <p:cNvSpPr txBox="1"/>
          <p:nvPr/>
        </p:nvSpPr>
        <p:spPr>
          <a:xfrm>
            <a:off x="2314620" y="2412281"/>
            <a:ext cx="2587579" cy="7053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231F20"/>
                </a:solidFill>
                <a:latin typeface="Lato"/>
                <a:cs typeface="Lato"/>
              </a:rPr>
              <a:t>When</a:t>
            </a:r>
            <a:r>
              <a:rPr sz="900" spc="-60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Lato"/>
                <a:cs typeface="Lato"/>
              </a:rPr>
              <a:t>you</a:t>
            </a:r>
            <a:r>
              <a:rPr sz="900" spc="-55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spc="10" dirty="0">
                <a:solidFill>
                  <a:srgbClr val="231F20"/>
                </a:solidFill>
                <a:latin typeface="Lato"/>
                <a:cs typeface="Lato"/>
              </a:rPr>
              <a:t>partner</a:t>
            </a:r>
            <a:r>
              <a:rPr sz="900" spc="-60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dirty="0">
                <a:solidFill>
                  <a:srgbClr val="231F20"/>
                </a:solidFill>
                <a:latin typeface="Lato"/>
                <a:cs typeface="Lato"/>
              </a:rPr>
              <a:t>with</a:t>
            </a:r>
            <a:r>
              <a:rPr sz="900" spc="-55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dirty="0">
                <a:solidFill>
                  <a:srgbClr val="231F20"/>
                </a:solidFill>
                <a:latin typeface="Lato"/>
                <a:cs typeface="Lato"/>
              </a:rPr>
              <a:t>Aditi,</a:t>
            </a:r>
            <a:r>
              <a:rPr sz="900" spc="-55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ato"/>
                <a:cs typeface="Lato"/>
              </a:rPr>
              <a:t>you’re</a:t>
            </a:r>
            <a:r>
              <a:rPr sz="900" spc="-60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ato"/>
                <a:cs typeface="Lato"/>
              </a:rPr>
              <a:t>choosing</a:t>
            </a:r>
            <a:r>
              <a:rPr sz="900" spc="-55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dirty="0">
                <a:solidFill>
                  <a:srgbClr val="231F20"/>
                </a:solidFill>
                <a:latin typeface="Lato"/>
                <a:cs typeface="Lato"/>
              </a:rPr>
              <a:t>to  work</a:t>
            </a:r>
            <a:r>
              <a:rPr sz="900" spc="-60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dirty="0">
                <a:solidFill>
                  <a:srgbClr val="231F20"/>
                </a:solidFill>
                <a:latin typeface="Lato"/>
                <a:cs typeface="Lato"/>
              </a:rPr>
              <a:t>with</a:t>
            </a:r>
            <a:r>
              <a:rPr sz="900" spc="-55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Lato"/>
                <a:cs typeface="Lato"/>
              </a:rPr>
              <a:t>a</a:t>
            </a:r>
            <a:r>
              <a:rPr sz="900" spc="-55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dirty="0">
                <a:solidFill>
                  <a:srgbClr val="231F20"/>
                </a:solidFill>
                <a:latin typeface="Lato"/>
                <a:cs typeface="Lato"/>
              </a:rPr>
              <a:t>firm</a:t>
            </a:r>
            <a:r>
              <a:rPr sz="900" spc="-55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dirty="0">
                <a:solidFill>
                  <a:srgbClr val="231F20"/>
                </a:solidFill>
                <a:latin typeface="Lato"/>
                <a:cs typeface="Lato"/>
              </a:rPr>
              <a:t>with</a:t>
            </a:r>
            <a:r>
              <a:rPr sz="900" spc="-55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dirty="0">
                <a:solidFill>
                  <a:srgbClr val="231F20"/>
                </a:solidFill>
                <a:latin typeface="Lato"/>
                <a:cs typeface="Lato"/>
              </a:rPr>
              <a:t>your</a:t>
            </a:r>
            <a:r>
              <a:rPr sz="900" spc="-55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dirty="0">
                <a:solidFill>
                  <a:srgbClr val="231F20"/>
                </a:solidFill>
                <a:latin typeface="Lato"/>
                <a:cs typeface="Lato"/>
              </a:rPr>
              <a:t>best</a:t>
            </a:r>
            <a:r>
              <a:rPr sz="900" spc="-55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Lato"/>
                <a:cs typeface="Lato"/>
              </a:rPr>
              <a:t>interest</a:t>
            </a:r>
            <a:r>
              <a:rPr sz="900" spc="-55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Lato"/>
                <a:cs typeface="Lato"/>
              </a:rPr>
              <a:t>in</a:t>
            </a:r>
            <a:r>
              <a:rPr sz="900" spc="-55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ato"/>
                <a:cs typeface="Lato"/>
              </a:rPr>
              <a:t>mind. </a:t>
            </a:r>
            <a:r>
              <a:rPr sz="900" spc="5" dirty="0">
                <a:solidFill>
                  <a:srgbClr val="231F20"/>
                </a:solidFill>
                <a:latin typeface="Lato"/>
                <a:cs typeface="Lato"/>
              </a:rPr>
              <a:t>Our</a:t>
            </a:r>
            <a:r>
              <a:rPr lang="en-US" sz="900" spc="5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dirty="0">
                <a:solidFill>
                  <a:srgbClr val="231F20"/>
                </a:solidFill>
                <a:latin typeface="Lato"/>
                <a:cs typeface="Lato"/>
              </a:rPr>
              <a:t>dedicated </a:t>
            </a:r>
            <a:r>
              <a:rPr sz="900" spc="-15" dirty="0">
                <a:solidFill>
                  <a:srgbClr val="231F20"/>
                </a:solidFill>
                <a:latin typeface="Lato"/>
                <a:cs typeface="Lato"/>
              </a:rPr>
              <a:t>Talent </a:t>
            </a:r>
            <a:r>
              <a:rPr sz="900" dirty="0">
                <a:solidFill>
                  <a:srgbClr val="231F20"/>
                </a:solidFill>
                <a:latin typeface="Lato"/>
                <a:cs typeface="Lato"/>
              </a:rPr>
              <a:t>Experience team exists to  ensure</a:t>
            </a:r>
            <a:r>
              <a:rPr sz="900" spc="-55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Lato"/>
                <a:cs typeface="Lato"/>
              </a:rPr>
              <a:t>you</a:t>
            </a:r>
            <a:r>
              <a:rPr sz="900" spc="-55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Lato"/>
                <a:cs typeface="Lato"/>
              </a:rPr>
              <a:t>succeed.</a:t>
            </a:r>
            <a:r>
              <a:rPr sz="900" spc="-55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ato"/>
                <a:cs typeface="Lato"/>
              </a:rPr>
              <a:t>From</a:t>
            </a:r>
            <a:r>
              <a:rPr sz="900" spc="-50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dirty="0">
                <a:solidFill>
                  <a:srgbClr val="231F20"/>
                </a:solidFill>
                <a:latin typeface="Lato"/>
                <a:cs typeface="Lato"/>
              </a:rPr>
              <a:t>onboarding</a:t>
            </a:r>
            <a:r>
              <a:rPr sz="900" spc="-55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dirty="0">
                <a:solidFill>
                  <a:srgbClr val="231F20"/>
                </a:solidFill>
                <a:latin typeface="Lato"/>
                <a:cs typeface="Lato"/>
              </a:rPr>
              <a:t>to</a:t>
            </a:r>
            <a:r>
              <a:rPr sz="900" spc="-55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spc="10" dirty="0">
                <a:solidFill>
                  <a:srgbClr val="231F20"/>
                </a:solidFill>
                <a:latin typeface="Lato"/>
                <a:cs typeface="Lato"/>
              </a:rPr>
              <a:t>regular </a:t>
            </a:r>
            <a:r>
              <a:rPr sz="900" spc="-5" dirty="0">
                <a:solidFill>
                  <a:srgbClr val="231F20"/>
                </a:solidFill>
                <a:latin typeface="Lato"/>
                <a:cs typeface="Lato"/>
              </a:rPr>
              <a:t>check-ins, </a:t>
            </a:r>
            <a:r>
              <a:rPr sz="900" spc="5" dirty="0">
                <a:solidFill>
                  <a:srgbClr val="231F20"/>
                </a:solidFill>
                <a:latin typeface="Lato"/>
                <a:cs typeface="Lato"/>
              </a:rPr>
              <a:t>our </a:t>
            </a:r>
            <a:r>
              <a:rPr sz="900" dirty="0">
                <a:solidFill>
                  <a:srgbClr val="231F20"/>
                </a:solidFill>
                <a:latin typeface="Lato"/>
                <a:cs typeface="Lato"/>
              </a:rPr>
              <a:t>team </a:t>
            </a:r>
            <a:r>
              <a:rPr sz="900" spc="5" dirty="0">
                <a:solidFill>
                  <a:srgbClr val="231F20"/>
                </a:solidFill>
                <a:latin typeface="Lato"/>
                <a:cs typeface="Lato"/>
              </a:rPr>
              <a:t>is there </a:t>
            </a:r>
            <a:r>
              <a:rPr sz="900" spc="-5" dirty="0">
                <a:solidFill>
                  <a:srgbClr val="231F20"/>
                </a:solidFill>
                <a:latin typeface="Lato"/>
                <a:cs typeface="Lato"/>
              </a:rPr>
              <a:t>every </a:t>
            </a:r>
            <a:r>
              <a:rPr sz="900" dirty="0">
                <a:solidFill>
                  <a:srgbClr val="231F20"/>
                </a:solidFill>
                <a:latin typeface="Lato"/>
                <a:cs typeface="Lato"/>
              </a:rPr>
              <a:t>step </a:t>
            </a:r>
            <a:r>
              <a:rPr sz="900" spc="-10" dirty="0">
                <a:solidFill>
                  <a:srgbClr val="231F20"/>
                </a:solidFill>
                <a:latin typeface="Lato"/>
                <a:cs typeface="Lato"/>
              </a:rPr>
              <a:t>of </a:t>
            </a:r>
            <a:r>
              <a:rPr sz="900" dirty="0">
                <a:solidFill>
                  <a:srgbClr val="231F20"/>
                </a:solidFill>
                <a:latin typeface="Lato"/>
                <a:cs typeface="Lato"/>
              </a:rPr>
              <a:t>the  </a:t>
            </a:r>
            <a:r>
              <a:rPr sz="900" spc="-25" dirty="0">
                <a:solidFill>
                  <a:srgbClr val="231F20"/>
                </a:solidFill>
                <a:latin typeface="Lato"/>
                <a:cs typeface="Lato"/>
              </a:rPr>
              <a:t>way.</a:t>
            </a:r>
            <a:endParaRPr sz="900" dirty="0">
              <a:latin typeface="Lato"/>
              <a:cs typeface="Lato"/>
            </a:endParaRPr>
          </a:p>
        </p:txBody>
      </p:sp>
      <p:sp>
        <p:nvSpPr>
          <p:cNvPr id="50" name="object 7">
            <a:extLst>
              <a:ext uri="{FF2B5EF4-FFF2-40B4-BE49-F238E27FC236}">
                <a16:creationId xmlns:a16="http://schemas.microsoft.com/office/drawing/2014/main" id="{F09E2CF0-6B1C-4910-8AF5-5526018FB1C2}"/>
              </a:ext>
            </a:extLst>
          </p:cNvPr>
          <p:cNvSpPr txBox="1"/>
          <p:nvPr/>
        </p:nvSpPr>
        <p:spPr>
          <a:xfrm>
            <a:off x="2314621" y="3241041"/>
            <a:ext cx="2506276" cy="428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900" spc="-20" dirty="0">
                <a:solidFill>
                  <a:srgbClr val="231F20"/>
                </a:solidFill>
                <a:latin typeface="Lato"/>
                <a:cs typeface="Lato"/>
              </a:rPr>
              <a:t>We </a:t>
            </a:r>
            <a:r>
              <a:rPr sz="900" spc="-5" dirty="0">
                <a:solidFill>
                  <a:srgbClr val="231F20"/>
                </a:solidFill>
                <a:latin typeface="Lato"/>
                <a:cs typeface="Lato"/>
              </a:rPr>
              <a:t>use </a:t>
            </a:r>
            <a:r>
              <a:rPr sz="900" dirty="0">
                <a:solidFill>
                  <a:srgbClr val="231F20"/>
                </a:solidFill>
                <a:latin typeface="Lato"/>
                <a:cs typeface="Lato"/>
              </a:rPr>
              <a:t>tools like </a:t>
            </a:r>
            <a:r>
              <a:rPr sz="900" spc="-5" dirty="0">
                <a:solidFill>
                  <a:srgbClr val="231F20"/>
                </a:solidFill>
                <a:latin typeface="Lato"/>
                <a:cs typeface="Lato"/>
              </a:rPr>
              <a:t>Sense </a:t>
            </a:r>
            <a:r>
              <a:rPr sz="900" dirty="0">
                <a:solidFill>
                  <a:srgbClr val="231F20"/>
                </a:solidFill>
                <a:latin typeface="Lato"/>
                <a:cs typeface="Lato"/>
              </a:rPr>
              <a:t>to </a:t>
            </a:r>
            <a:r>
              <a:rPr sz="900" spc="-10" dirty="0">
                <a:solidFill>
                  <a:srgbClr val="231F20"/>
                </a:solidFill>
                <a:latin typeface="Lato"/>
                <a:cs typeface="Lato"/>
              </a:rPr>
              <a:t>keep you </a:t>
            </a:r>
            <a:r>
              <a:rPr sz="900" dirty="0">
                <a:solidFill>
                  <a:srgbClr val="231F20"/>
                </a:solidFill>
                <a:latin typeface="Lato"/>
                <a:cs typeface="Lato"/>
              </a:rPr>
              <a:t>informed about</a:t>
            </a:r>
            <a:r>
              <a:rPr sz="900" spc="-60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dirty="0">
                <a:solidFill>
                  <a:srgbClr val="231F20"/>
                </a:solidFill>
                <a:latin typeface="Lato"/>
                <a:cs typeface="Lato"/>
              </a:rPr>
              <a:t>what</a:t>
            </a:r>
            <a:r>
              <a:rPr sz="900" spc="-60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Lato"/>
                <a:cs typeface="Lato"/>
              </a:rPr>
              <a:t>you</a:t>
            </a:r>
            <a:r>
              <a:rPr sz="900" spc="-60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ato"/>
                <a:cs typeface="Lato"/>
              </a:rPr>
              <a:t>need</a:t>
            </a:r>
            <a:r>
              <a:rPr sz="900" spc="-55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dirty="0">
                <a:solidFill>
                  <a:srgbClr val="231F20"/>
                </a:solidFill>
                <a:latin typeface="Lato"/>
                <a:cs typeface="Lato"/>
              </a:rPr>
              <a:t>to</a:t>
            </a:r>
            <a:r>
              <a:rPr sz="900" spc="-60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ato"/>
                <a:cs typeface="Lato"/>
              </a:rPr>
              <a:t>know</a:t>
            </a:r>
            <a:r>
              <a:rPr sz="900" spc="-60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Lato"/>
                <a:cs typeface="Lato"/>
              </a:rPr>
              <a:t>when</a:t>
            </a:r>
            <a:r>
              <a:rPr sz="900" spc="-55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Lato"/>
                <a:cs typeface="Lato"/>
              </a:rPr>
              <a:t>you</a:t>
            </a:r>
            <a:r>
              <a:rPr sz="900" spc="-60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ato"/>
                <a:cs typeface="Lato"/>
              </a:rPr>
              <a:t>need</a:t>
            </a:r>
            <a:r>
              <a:rPr sz="900" spc="-60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dirty="0">
                <a:solidFill>
                  <a:srgbClr val="231F20"/>
                </a:solidFill>
                <a:latin typeface="Lato"/>
                <a:cs typeface="Lato"/>
              </a:rPr>
              <a:t>to</a:t>
            </a:r>
            <a:r>
              <a:rPr lang="en-US" sz="900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ato"/>
                <a:cs typeface="Lato"/>
              </a:rPr>
              <a:t>know</a:t>
            </a:r>
            <a:r>
              <a:rPr sz="900" spc="-60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dirty="0">
                <a:solidFill>
                  <a:srgbClr val="231F20"/>
                </a:solidFill>
                <a:latin typeface="Lato"/>
                <a:cs typeface="Lato"/>
              </a:rPr>
              <a:t>it.</a:t>
            </a:r>
            <a:endParaRPr sz="900" dirty="0">
              <a:latin typeface="Lato"/>
              <a:cs typeface="Lato"/>
            </a:endParaRPr>
          </a:p>
        </p:txBody>
      </p:sp>
      <p:sp>
        <p:nvSpPr>
          <p:cNvPr id="51" name="object 8">
            <a:extLst>
              <a:ext uri="{FF2B5EF4-FFF2-40B4-BE49-F238E27FC236}">
                <a16:creationId xmlns:a16="http://schemas.microsoft.com/office/drawing/2014/main" id="{CE191C7F-ABA8-4A1B-8982-77231A0286B1}"/>
              </a:ext>
            </a:extLst>
          </p:cNvPr>
          <p:cNvSpPr txBox="1"/>
          <p:nvPr/>
        </p:nvSpPr>
        <p:spPr>
          <a:xfrm>
            <a:off x="2314621" y="3757008"/>
            <a:ext cx="2506276" cy="428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900" spc="-20" dirty="0">
                <a:solidFill>
                  <a:srgbClr val="231F20"/>
                </a:solidFill>
                <a:latin typeface="Lato"/>
                <a:cs typeface="Lato"/>
              </a:rPr>
              <a:t>We</a:t>
            </a:r>
            <a:r>
              <a:rPr sz="900" spc="-50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ato"/>
                <a:cs typeface="Lato"/>
              </a:rPr>
              <a:t>offer</a:t>
            </a:r>
            <a:r>
              <a:rPr sz="900" spc="-50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Lato"/>
                <a:cs typeface="Lato"/>
              </a:rPr>
              <a:t>a</a:t>
            </a:r>
            <a:r>
              <a:rPr sz="900" spc="-50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dirty="0">
                <a:solidFill>
                  <a:srgbClr val="231F20"/>
                </a:solidFill>
                <a:latin typeface="Lato"/>
                <a:cs typeface="Lato"/>
              </a:rPr>
              <a:t>highly</a:t>
            </a:r>
            <a:r>
              <a:rPr sz="900" spc="-50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ato"/>
                <a:cs typeface="Lato"/>
              </a:rPr>
              <a:t>competitive</a:t>
            </a:r>
            <a:r>
              <a:rPr sz="900" spc="-50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ato"/>
                <a:cs typeface="Lato"/>
              </a:rPr>
              <a:t>benefits</a:t>
            </a:r>
            <a:r>
              <a:rPr sz="900" spc="-50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dirty="0">
                <a:solidFill>
                  <a:srgbClr val="231F20"/>
                </a:solidFill>
                <a:latin typeface="Lato"/>
                <a:cs typeface="Lato"/>
              </a:rPr>
              <a:t>package </a:t>
            </a:r>
            <a:r>
              <a:rPr sz="900" spc="-5" dirty="0">
                <a:solidFill>
                  <a:srgbClr val="231F20"/>
                </a:solidFill>
                <a:latin typeface="Lato"/>
                <a:cs typeface="Lato"/>
              </a:rPr>
              <a:t>which </a:t>
            </a:r>
            <a:r>
              <a:rPr sz="900" dirty="0">
                <a:solidFill>
                  <a:srgbClr val="231F20"/>
                </a:solidFill>
                <a:latin typeface="Lato"/>
                <a:cs typeface="Lato"/>
              </a:rPr>
              <a:t>includes health </a:t>
            </a:r>
            <a:r>
              <a:rPr sz="900" spc="5" dirty="0">
                <a:solidFill>
                  <a:srgbClr val="231F20"/>
                </a:solidFill>
                <a:latin typeface="Lato"/>
                <a:cs typeface="Lato"/>
              </a:rPr>
              <a:t>care </a:t>
            </a:r>
            <a:r>
              <a:rPr sz="900" dirty="0">
                <a:solidFill>
                  <a:srgbClr val="231F20"/>
                </a:solidFill>
                <a:latin typeface="Lato"/>
                <a:cs typeface="Lato"/>
              </a:rPr>
              <a:t>(medical, dental, vision),</a:t>
            </a:r>
            <a:r>
              <a:rPr sz="900" spc="-60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dirty="0">
                <a:solidFill>
                  <a:srgbClr val="231F20"/>
                </a:solidFill>
                <a:latin typeface="Lato"/>
                <a:cs typeface="Lato"/>
              </a:rPr>
              <a:t>401k</a:t>
            </a:r>
            <a:r>
              <a:rPr sz="900" spc="-55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dirty="0">
                <a:solidFill>
                  <a:srgbClr val="231F20"/>
                </a:solidFill>
                <a:latin typeface="Lato"/>
                <a:cs typeface="Lato"/>
              </a:rPr>
              <a:t>plans,</a:t>
            </a:r>
            <a:r>
              <a:rPr sz="900" spc="-55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dirty="0">
                <a:solidFill>
                  <a:srgbClr val="231F20"/>
                </a:solidFill>
                <a:latin typeface="Lato"/>
                <a:cs typeface="Lato"/>
              </a:rPr>
              <a:t>life</a:t>
            </a:r>
            <a:r>
              <a:rPr sz="900" spc="-55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dirty="0">
                <a:solidFill>
                  <a:srgbClr val="231F20"/>
                </a:solidFill>
                <a:latin typeface="Lato"/>
                <a:cs typeface="Lato"/>
              </a:rPr>
              <a:t>insurance,</a:t>
            </a:r>
            <a:r>
              <a:rPr sz="900" spc="-55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dirty="0">
                <a:solidFill>
                  <a:srgbClr val="231F20"/>
                </a:solidFill>
                <a:latin typeface="Lato"/>
                <a:cs typeface="Lato"/>
              </a:rPr>
              <a:t>and</a:t>
            </a:r>
            <a:r>
              <a:rPr sz="900" spc="-55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ato"/>
                <a:cs typeface="Lato"/>
              </a:rPr>
              <a:t>more.</a:t>
            </a:r>
            <a:endParaRPr sz="900" dirty="0">
              <a:latin typeface="Lato"/>
              <a:cs typeface="Lato"/>
            </a:endParaRPr>
          </a:p>
        </p:txBody>
      </p:sp>
      <p:sp>
        <p:nvSpPr>
          <p:cNvPr id="52" name="object 21">
            <a:extLst>
              <a:ext uri="{FF2B5EF4-FFF2-40B4-BE49-F238E27FC236}">
                <a16:creationId xmlns:a16="http://schemas.microsoft.com/office/drawing/2014/main" id="{B0B9B498-8E71-410F-A563-0ECDF5E6A70C}"/>
              </a:ext>
            </a:extLst>
          </p:cNvPr>
          <p:cNvSpPr/>
          <p:nvPr/>
        </p:nvSpPr>
        <p:spPr>
          <a:xfrm>
            <a:off x="254000" y="2423000"/>
            <a:ext cx="1974850" cy="1720214"/>
          </a:xfrm>
          <a:custGeom>
            <a:avLst/>
            <a:gdLst/>
            <a:ahLst/>
            <a:cxnLst/>
            <a:rect l="l" t="t" r="r" b="b"/>
            <a:pathLst>
              <a:path w="1974850" h="1720214">
                <a:moveTo>
                  <a:pt x="1974850" y="0"/>
                </a:moveTo>
                <a:lnTo>
                  <a:pt x="0" y="0"/>
                </a:lnTo>
                <a:lnTo>
                  <a:pt x="0" y="1719897"/>
                </a:lnTo>
                <a:lnTo>
                  <a:pt x="1974850" y="1719897"/>
                </a:lnTo>
                <a:lnTo>
                  <a:pt x="1974850" y="0"/>
                </a:lnTo>
                <a:close/>
              </a:path>
            </a:pathLst>
          </a:custGeom>
          <a:solidFill>
            <a:srgbClr val="EDEC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22">
            <a:extLst>
              <a:ext uri="{FF2B5EF4-FFF2-40B4-BE49-F238E27FC236}">
                <a16:creationId xmlns:a16="http://schemas.microsoft.com/office/drawing/2014/main" id="{96827FF5-D298-4C43-A31E-EE04FAFD21DC}"/>
              </a:ext>
            </a:extLst>
          </p:cNvPr>
          <p:cNvSpPr txBox="1"/>
          <p:nvPr/>
        </p:nvSpPr>
        <p:spPr>
          <a:xfrm>
            <a:off x="254000" y="2423000"/>
            <a:ext cx="1974850" cy="1720214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642620" marR="168275">
              <a:lnSpc>
                <a:spcPct val="100000"/>
              </a:lnSpc>
              <a:spcBef>
                <a:spcPts val="725"/>
              </a:spcBef>
            </a:pPr>
            <a:r>
              <a:rPr sz="900" spc="-5" dirty="0">
                <a:solidFill>
                  <a:srgbClr val="002039"/>
                </a:solidFill>
                <a:latin typeface="Lato"/>
                <a:cs typeface="Lato"/>
              </a:rPr>
              <a:t>100% </a:t>
            </a:r>
            <a:r>
              <a:rPr sz="900" dirty="0">
                <a:solidFill>
                  <a:srgbClr val="002039"/>
                </a:solidFill>
                <a:latin typeface="Lato"/>
                <a:cs typeface="Lato"/>
              </a:rPr>
              <a:t>Dedicated</a:t>
            </a:r>
            <a:r>
              <a:rPr sz="900" spc="-185" dirty="0">
                <a:solidFill>
                  <a:srgbClr val="002039"/>
                </a:solidFill>
                <a:latin typeface="Lato"/>
                <a:cs typeface="Lato"/>
              </a:rPr>
              <a:t> </a:t>
            </a:r>
            <a:r>
              <a:rPr sz="900" spc="-15" dirty="0">
                <a:solidFill>
                  <a:srgbClr val="002039"/>
                </a:solidFill>
                <a:latin typeface="Lato"/>
                <a:cs typeface="Lato"/>
              </a:rPr>
              <a:t>Talent  </a:t>
            </a:r>
            <a:r>
              <a:rPr sz="900" dirty="0">
                <a:solidFill>
                  <a:srgbClr val="002039"/>
                </a:solidFill>
                <a:latin typeface="Lato"/>
                <a:cs typeface="Lato"/>
              </a:rPr>
              <a:t>Experience</a:t>
            </a:r>
            <a:r>
              <a:rPr sz="900" spc="-65" dirty="0">
                <a:solidFill>
                  <a:srgbClr val="002039"/>
                </a:solidFill>
                <a:latin typeface="Lato"/>
                <a:cs typeface="Lato"/>
              </a:rPr>
              <a:t> </a:t>
            </a:r>
            <a:r>
              <a:rPr sz="900" spc="-25" dirty="0">
                <a:solidFill>
                  <a:srgbClr val="002039"/>
                </a:solidFill>
                <a:latin typeface="Lato"/>
                <a:cs typeface="Lato"/>
              </a:rPr>
              <a:t>Team</a:t>
            </a:r>
            <a:endParaRPr sz="900" dirty="0">
              <a:latin typeface="Lato"/>
              <a:cs typeface="Lato"/>
            </a:endParaRPr>
          </a:p>
          <a:p>
            <a:pPr marL="642620" marR="132715">
              <a:lnSpc>
                <a:spcPct val="100000"/>
              </a:lnSpc>
              <a:spcBef>
                <a:spcPts val="980"/>
              </a:spcBef>
            </a:pPr>
            <a:r>
              <a:rPr sz="900" spc="-5" dirty="0">
                <a:solidFill>
                  <a:srgbClr val="002039"/>
                </a:solidFill>
                <a:latin typeface="Lato"/>
                <a:cs typeface="Lato"/>
              </a:rPr>
              <a:t>Backed</a:t>
            </a:r>
            <a:r>
              <a:rPr sz="900" spc="-75" dirty="0">
                <a:solidFill>
                  <a:srgbClr val="002039"/>
                </a:solidFill>
                <a:latin typeface="Lato"/>
                <a:cs typeface="Lato"/>
              </a:rPr>
              <a:t> </a:t>
            </a:r>
            <a:r>
              <a:rPr sz="900" spc="-10" dirty="0">
                <a:solidFill>
                  <a:srgbClr val="002039"/>
                </a:solidFill>
                <a:latin typeface="Lato"/>
                <a:cs typeface="Lato"/>
              </a:rPr>
              <a:t>by</a:t>
            </a:r>
            <a:r>
              <a:rPr sz="900" spc="-75" dirty="0">
                <a:solidFill>
                  <a:srgbClr val="002039"/>
                </a:solidFill>
                <a:latin typeface="Lato"/>
                <a:cs typeface="Lato"/>
              </a:rPr>
              <a:t> </a:t>
            </a:r>
            <a:r>
              <a:rPr sz="900" spc="-15" dirty="0">
                <a:solidFill>
                  <a:srgbClr val="002039"/>
                </a:solidFill>
                <a:latin typeface="Lato"/>
                <a:cs typeface="Lato"/>
              </a:rPr>
              <a:t>AI/ML</a:t>
            </a:r>
            <a:r>
              <a:rPr sz="900" spc="-70" dirty="0">
                <a:solidFill>
                  <a:srgbClr val="002039"/>
                </a:solidFill>
                <a:latin typeface="Lato"/>
                <a:cs typeface="Lato"/>
              </a:rPr>
              <a:t> </a:t>
            </a:r>
            <a:r>
              <a:rPr sz="900" dirty="0">
                <a:solidFill>
                  <a:srgbClr val="002039"/>
                </a:solidFill>
                <a:latin typeface="Lato"/>
                <a:cs typeface="Lato"/>
              </a:rPr>
              <a:t>driven  </a:t>
            </a:r>
            <a:r>
              <a:rPr sz="900" spc="-5" dirty="0">
                <a:solidFill>
                  <a:srgbClr val="002039"/>
                </a:solidFill>
                <a:latin typeface="Lato"/>
                <a:cs typeface="Lato"/>
              </a:rPr>
              <a:t>technology</a:t>
            </a:r>
            <a:endParaRPr sz="900" dirty="0">
              <a:latin typeface="Lato"/>
              <a:cs typeface="Lato"/>
            </a:endParaRPr>
          </a:p>
          <a:p>
            <a:pPr marL="642620" marR="138430">
              <a:lnSpc>
                <a:spcPts val="2910"/>
              </a:lnSpc>
              <a:spcBef>
                <a:spcPts val="290"/>
              </a:spcBef>
            </a:pPr>
            <a:r>
              <a:rPr sz="900" dirty="0">
                <a:solidFill>
                  <a:srgbClr val="002039"/>
                </a:solidFill>
                <a:latin typeface="Lato"/>
                <a:cs typeface="Lato"/>
              </a:rPr>
              <a:t>Competitive </a:t>
            </a:r>
            <a:r>
              <a:rPr sz="900" spc="-5" dirty="0">
                <a:solidFill>
                  <a:srgbClr val="002039"/>
                </a:solidFill>
                <a:latin typeface="Lato"/>
                <a:cs typeface="Lato"/>
              </a:rPr>
              <a:t>Benefits  Redeployment</a:t>
            </a:r>
            <a:r>
              <a:rPr sz="900" spc="-90" dirty="0">
                <a:solidFill>
                  <a:srgbClr val="002039"/>
                </a:solidFill>
                <a:latin typeface="Lato"/>
                <a:cs typeface="Lato"/>
              </a:rPr>
              <a:t> </a:t>
            </a:r>
            <a:r>
              <a:rPr sz="900" spc="5" dirty="0">
                <a:solidFill>
                  <a:srgbClr val="002039"/>
                </a:solidFill>
                <a:latin typeface="Lato"/>
                <a:cs typeface="Lato"/>
              </a:rPr>
              <a:t>Program</a:t>
            </a:r>
            <a:endParaRPr sz="900" dirty="0">
              <a:latin typeface="Lato"/>
              <a:cs typeface="Lato"/>
            </a:endParaRPr>
          </a:p>
        </p:txBody>
      </p:sp>
      <p:grpSp>
        <p:nvGrpSpPr>
          <p:cNvPr id="54" name="object 23">
            <a:extLst>
              <a:ext uri="{FF2B5EF4-FFF2-40B4-BE49-F238E27FC236}">
                <a16:creationId xmlns:a16="http://schemas.microsoft.com/office/drawing/2014/main" id="{D4B00EE0-8F5D-4C99-99A1-9D8DF3B26684}"/>
              </a:ext>
            </a:extLst>
          </p:cNvPr>
          <p:cNvGrpSpPr/>
          <p:nvPr/>
        </p:nvGrpSpPr>
        <p:grpSpPr>
          <a:xfrm>
            <a:off x="402979" y="2487655"/>
            <a:ext cx="341630" cy="1560830"/>
            <a:chOff x="601098" y="2486748"/>
            <a:chExt cx="341630" cy="1560830"/>
          </a:xfrm>
        </p:grpSpPr>
        <p:sp>
          <p:nvSpPr>
            <p:cNvPr id="55" name="object 24">
              <a:extLst>
                <a:ext uri="{FF2B5EF4-FFF2-40B4-BE49-F238E27FC236}">
                  <a16:creationId xmlns:a16="http://schemas.microsoft.com/office/drawing/2014/main" id="{654993F0-14F4-4BF5-948A-31002A24D063}"/>
                </a:ext>
              </a:extLst>
            </p:cNvPr>
            <p:cNvSpPr/>
            <p:nvPr/>
          </p:nvSpPr>
          <p:spPr>
            <a:xfrm>
              <a:off x="601098" y="3294324"/>
              <a:ext cx="326001" cy="32600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25">
              <a:extLst>
                <a:ext uri="{FF2B5EF4-FFF2-40B4-BE49-F238E27FC236}">
                  <a16:creationId xmlns:a16="http://schemas.microsoft.com/office/drawing/2014/main" id="{41E9A7E1-2FC3-473C-A533-99FB43E76124}"/>
                </a:ext>
              </a:extLst>
            </p:cNvPr>
            <p:cNvSpPr/>
            <p:nvPr/>
          </p:nvSpPr>
          <p:spPr>
            <a:xfrm>
              <a:off x="601098" y="3712273"/>
              <a:ext cx="335280" cy="335279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26">
              <a:extLst>
                <a:ext uri="{FF2B5EF4-FFF2-40B4-BE49-F238E27FC236}">
                  <a16:creationId xmlns:a16="http://schemas.microsoft.com/office/drawing/2014/main" id="{DFC7C59B-55BD-4EE4-B9DD-4D9E6759F7ED}"/>
                </a:ext>
              </a:extLst>
            </p:cNvPr>
            <p:cNvSpPr/>
            <p:nvPr/>
          </p:nvSpPr>
          <p:spPr>
            <a:xfrm>
              <a:off x="637540" y="2486748"/>
              <a:ext cx="289559" cy="288404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27">
              <a:extLst>
                <a:ext uri="{FF2B5EF4-FFF2-40B4-BE49-F238E27FC236}">
                  <a16:creationId xmlns:a16="http://schemas.microsoft.com/office/drawing/2014/main" id="{96E7E27A-6B47-4806-82AB-CD27969AAE53}"/>
                </a:ext>
              </a:extLst>
            </p:cNvPr>
            <p:cNvSpPr/>
            <p:nvPr/>
          </p:nvSpPr>
          <p:spPr>
            <a:xfrm>
              <a:off x="622300" y="2867101"/>
              <a:ext cx="320040" cy="335279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9" name="object 28">
            <a:extLst>
              <a:ext uri="{FF2B5EF4-FFF2-40B4-BE49-F238E27FC236}">
                <a16:creationId xmlns:a16="http://schemas.microsoft.com/office/drawing/2014/main" id="{80FF1B81-1489-4993-98B8-89BB872B1D6E}"/>
              </a:ext>
            </a:extLst>
          </p:cNvPr>
          <p:cNvSpPr txBox="1"/>
          <p:nvPr/>
        </p:nvSpPr>
        <p:spPr>
          <a:xfrm>
            <a:off x="281306" y="4248295"/>
            <a:ext cx="4539591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231F20"/>
                </a:solidFill>
                <a:latin typeface="Lato"/>
                <a:cs typeface="Lato"/>
              </a:rPr>
              <a:t>When</a:t>
            </a:r>
            <a:r>
              <a:rPr sz="900" spc="-55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dirty="0">
                <a:solidFill>
                  <a:srgbClr val="231F20"/>
                </a:solidFill>
                <a:latin typeface="Lato"/>
                <a:cs typeface="Lato"/>
              </a:rPr>
              <a:t>your</a:t>
            </a:r>
            <a:r>
              <a:rPr sz="900" spc="-50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dirty="0">
                <a:solidFill>
                  <a:srgbClr val="231F20"/>
                </a:solidFill>
                <a:latin typeface="Lato"/>
                <a:cs typeface="Lato"/>
              </a:rPr>
              <a:t>assignment</a:t>
            </a:r>
            <a:r>
              <a:rPr sz="900" spc="-50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Lato"/>
                <a:cs typeface="Lato"/>
              </a:rPr>
              <a:t>is</a:t>
            </a:r>
            <a:r>
              <a:rPr sz="900" spc="-55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spc="-20" dirty="0">
                <a:solidFill>
                  <a:srgbClr val="231F20"/>
                </a:solidFill>
                <a:latin typeface="Lato"/>
                <a:cs typeface="Lato"/>
              </a:rPr>
              <a:t>over,</a:t>
            </a:r>
            <a:r>
              <a:rPr sz="900" spc="-50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Lato"/>
                <a:cs typeface="Lato"/>
              </a:rPr>
              <a:t>we’re</a:t>
            </a:r>
            <a:r>
              <a:rPr sz="900" spc="-50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Lato"/>
                <a:cs typeface="Lato"/>
              </a:rPr>
              <a:t>there</a:t>
            </a:r>
            <a:r>
              <a:rPr sz="900" spc="-55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dirty="0">
                <a:solidFill>
                  <a:srgbClr val="231F20"/>
                </a:solidFill>
                <a:latin typeface="Lato"/>
                <a:cs typeface="Lato"/>
              </a:rPr>
              <a:t>to</a:t>
            </a:r>
            <a:r>
              <a:rPr sz="900" spc="-50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dirty="0">
                <a:solidFill>
                  <a:srgbClr val="231F20"/>
                </a:solidFill>
                <a:latin typeface="Lato"/>
                <a:cs typeface="Lato"/>
              </a:rPr>
              <a:t>help</a:t>
            </a:r>
            <a:r>
              <a:rPr sz="900" spc="-50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Lato"/>
                <a:cs typeface="Lato"/>
              </a:rPr>
              <a:t>you</a:t>
            </a:r>
            <a:r>
              <a:rPr sz="900" spc="-55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ato"/>
                <a:cs typeface="Lato"/>
              </a:rPr>
              <a:t>find</a:t>
            </a:r>
            <a:r>
              <a:rPr sz="900" spc="-50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dirty="0">
                <a:solidFill>
                  <a:srgbClr val="231F20"/>
                </a:solidFill>
                <a:latin typeface="Lato"/>
                <a:cs typeface="Lato"/>
              </a:rPr>
              <a:t>your</a:t>
            </a:r>
            <a:r>
              <a:rPr sz="900" spc="-50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ato"/>
                <a:cs typeface="Lato"/>
              </a:rPr>
              <a:t>next</a:t>
            </a:r>
            <a:r>
              <a:rPr sz="900" spc="-55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Lato"/>
                <a:cs typeface="Lato"/>
              </a:rPr>
              <a:t>career</a:t>
            </a:r>
            <a:r>
              <a:rPr sz="900" spc="-50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dirty="0">
                <a:solidFill>
                  <a:srgbClr val="231F20"/>
                </a:solidFill>
                <a:latin typeface="Lato"/>
                <a:cs typeface="Lato"/>
              </a:rPr>
              <a:t>opportunity </a:t>
            </a:r>
            <a:r>
              <a:rPr sz="900" spc="-5" dirty="0">
                <a:solidFill>
                  <a:srgbClr val="231F20"/>
                </a:solidFill>
                <a:latin typeface="Lato"/>
                <a:cs typeface="Lato"/>
              </a:rPr>
              <a:t>because</a:t>
            </a:r>
            <a:r>
              <a:rPr sz="900" spc="-55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Lato"/>
                <a:cs typeface="Lato"/>
              </a:rPr>
              <a:t>when</a:t>
            </a:r>
            <a:r>
              <a:rPr sz="900" spc="-55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Lato"/>
                <a:cs typeface="Lato"/>
              </a:rPr>
              <a:t>you</a:t>
            </a:r>
            <a:r>
              <a:rPr sz="900" spc="-55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spc="10" dirty="0">
                <a:solidFill>
                  <a:srgbClr val="231F20"/>
                </a:solidFill>
                <a:latin typeface="Lato"/>
                <a:cs typeface="Lato"/>
              </a:rPr>
              <a:t>partner</a:t>
            </a:r>
            <a:r>
              <a:rPr sz="900" spc="-55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dirty="0">
                <a:solidFill>
                  <a:srgbClr val="231F20"/>
                </a:solidFill>
                <a:latin typeface="Lato"/>
                <a:cs typeface="Lato"/>
              </a:rPr>
              <a:t>with</a:t>
            </a:r>
            <a:r>
              <a:rPr sz="900" spc="-55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dirty="0">
                <a:solidFill>
                  <a:srgbClr val="231F20"/>
                </a:solidFill>
                <a:latin typeface="Lato"/>
                <a:cs typeface="Lato"/>
              </a:rPr>
              <a:t>Aditi,</a:t>
            </a:r>
            <a:r>
              <a:rPr sz="900" spc="-55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Lato"/>
                <a:cs typeface="Lato"/>
              </a:rPr>
              <a:t>you</a:t>
            </a:r>
            <a:r>
              <a:rPr sz="900" spc="-55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ato"/>
                <a:cs typeface="Lato"/>
              </a:rPr>
              <a:t>become</a:t>
            </a:r>
            <a:r>
              <a:rPr sz="900" spc="-55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spc="10" dirty="0">
                <a:solidFill>
                  <a:srgbClr val="231F20"/>
                </a:solidFill>
                <a:latin typeface="Lato"/>
                <a:cs typeface="Lato"/>
              </a:rPr>
              <a:t>part</a:t>
            </a:r>
            <a:r>
              <a:rPr sz="900" spc="-55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Lato"/>
                <a:cs typeface="Lato"/>
              </a:rPr>
              <a:t>of</a:t>
            </a:r>
            <a:r>
              <a:rPr sz="900" spc="-55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dirty="0">
                <a:solidFill>
                  <a:srgbClr val="231F20"/>
                </a:solidFill>
                <a:latin typeface="Lato"/>
                <a:cs typeface="Lato"/>
              </a:rPr>
              <a:t>the</a:t>
            </a:r>
            <a:r>
              <a:rPr sz="900" spc="-55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Lato"/>
                <a:cs typeface="Lato"/>
              </a:rPr>
              <a:t>family.</a:t>
            </a:r>
            <a:endParaRPr sz="900" dirty="0">
              <a:latin typeface="Lato"/>
              <a:cs typeface="Lato"/>
            </a:endParaRPr>
          </a:p>
        </p:txBody>
      </p:sp>
      <p:sp>
        <p:nvSpPr>
          <p:cNvPr id="60" name="object 9">
            <a:extLst>
              <a:ext uri="{FF2B5EF4-FFF2-40B4-BE49-F238E27FC236}">
                <a16:creationId xmlns:a16="http://schemas.microsoft.com/office/drawing/2014/main" id="{89CC7DBE-8EDE-4781-A133-BCBD50F295DD}"/>
              </a:ext>
            </a:extLst>
          </p:cNvPr>
          <p:cNvSpPr txBox="1"/>
          <p:nvPr/>
        </p:nvSpPr>
        <p:spPr>
          <a:xfrm>
            <a:off x="254000" y="4631336"/>
            <a:ext cx="2463800" cy="287257"/>
          </a:xfrm>
          <a:prstGeom prst="rect">
            <a:avLst/>
          </a:prstGeom>
          <a:solidFill>
            <a:srgbClr val="1FB3DA"/>
          </a:solidFill>
        </p:spPr>
        <p:txBody>
          <a:bodyPr vert="horz" wrap="square" lIns="0" tIns="55879" rIns="0" bIns="0" rtlCol="0">
            <a:spAutoFit/>
          </a:bodyPr>
          <a:lstStyle/>
          <a:p>
            <a:pPr marL="52705">
              <a:lnSpc>
                <a:spcPct val="100000"/>
              </a:lnSpc>
              <a:spcBef>
                <a:spcPts val="439"/>
              </a:spcBef>
            </a:pPr>
            <a:r>
              <a:rPr sz="1500" b="1" dirty="0">
                <a:solidFill>
                  <a:srgbClr val="FFFFFF"/>
                </a:solidFill>
                <a:latin typeface="Oswald"/>
                <a:cs typeface="Arial Black"/>
              </a:rPr>
              <a:t>BUILDING FOR TOMORROW</a:t>
            </a:r>
            <a:endParaRPr sz="1500" b="1" dirty="0">
              <a:latin typeface="Oswald"/>
              <a:cs typeface="Arial Black"/>
            </a:endParaRPr>
          </a:p>
        </p:txBody>
      </p:sp>
      <p:sp>
        <p:nvSpPr>
          <p:cNvPr id="61" name="object 11">
            <a:extLst>
              <a:ext uri="{FF2B5EF4-FFF2-40B4-BE49-F238E27FC236}">
                <a16:creationId xmlns:a16="http://schemas.microsoft.com/office/drawing/2014/main" id="{47FA44C9-349C-4479-9B1D-E850892E9420}"/>
              </a:ext>
            </a:extLst>
          </p:cNvPr>
          <p:cNvSpPr/>
          <p:nvPr/>
        </p:nvSpPr>
        <p:spPr>
          <a:xfrm>
            <a:off x="1053433" y="5015445"/>
            <a:ext cx="548640" cy="30988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12">
            <a:extLst>
              <a:ext uri="{FF2B5EF4-FFF2-40B4-BE49-F238E27FC236}">
                <a16:creationId xmlns:a16="http://schemas.microsoft.com/office/drawing/2014/main" id="{170F98B5-4264-42EA-AE2C-684F8A68D35A}"/>
              </a:ext>
            </a:extLst>
          </p:cNvPr>
          <p:cNvSpPr/>
          <p:nvPr/>
        </p:nvSpPr>
        <p:spPr>
          <a:xfrm>
            <a:off x="1707763" y="5128398"/>
            <a:ext cx="651891" cy="8397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13">
            <a:extLst>
              <a:ext uri="{FF2B5EF4-FFF2-40B4-BE49-F238E27FC236}">
                <a16:creationId xmlns:a16="http://schemas.microsoft.com/office/drawing/2014/main" id="{42FB4B31-89C3-4F6A-A31B-39A519DBA8CD}"/>
              </a:ext>
            </a:extLst>
          </p:cNvPr>
          <p:cNvSpPr/>
          <p:nvPr/>
        </p:nvSpPr>
        <p:spPr>
          <a:xfrm>
            <a:off x="291433" y="5065140"/>
            <a:ext cx="633984" cy="2105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14">
            <a:extLst>
              <a:ext uri="{FF2B5EF4-FFF2-40B4-BE49-F238E27FC236}">
                <a16:creationId xmlns:a16="http://schemas.microsoft.com/office/drawing/2014/main" id="{EC5A2C45-AE97-40D5-8A58-64EECFD0B0E6}"/>
              </a:ext>
            </a:extLst>
          </p:cNvPr>
          <p:cNvSpPr/>
          <p:nvPr/>
        </p:nvSpPr>
        <p:spPr>
          <a:xfrm>
            <a:off x="3767423" y="5106285"/>
            <a:ext cx="521970" cy="145229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15">
            <a:extLst>
              <a:ext uri="{FF2B5EF4-FFF2-40B4-BE49-F238E27FC236}">
                <a16:creationId xmlns:a16="http://schemas.microsoft.com/office/drawing/2014/main" id="{61A753C2-3C8E-4349-B09D-BEE0311FD108}"/>
              </a:ext>
            </a:extLst>
          </p:cNvPr>
          <p:cNvSpPr/>
          <p:nvPr/>
        </p:nvSpPr>
        <p:spPr>
          <a:xfrm>
            <a:off x="3103214" y="5104319"/>
            <a:ext cx="576579" cy="144446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16">
            <a:extLst>
              <a:ext uri="{FF2B5EF4-FFF2-40B4-BE49-F238E27FC236}">
                <a16:creationId xmlns:a16="http://schemas.microsoft.com/office/drawing/2014/main" id="{663B5397-1006-43FE-982D-37140F8B20E5}"/>
              </a:ext>
            </a:extLst>
          </p:cNvPr>
          <p:cNvSpPr/>
          <p:nvPr/>
        </p:nvSpPr>
        <p:spPr>
          <a:xfrm>
            <a:off x="2506870" y="5103752"/>
            <a:ext cx="532773" cy="14536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10">
            <a:extLst>
              <a:ext uri="{FF2B5EF4-FFF2-40B4-BE49-F238E27FC236}">
                <a16:creationId xmlns:a16="http://schemas.microsoft.com/office/drawing/2014/main" id="{5BEDA163-C93E-4C0E-9106-1B3D4DC2F390}"/>
              </a:ext>
            </a:extLst>
          </p:cNvPr>
          <p:cNvSpPr txBox="1"/>
          <p:nvPr/>
        </p:nvSpPr>
        <p:spPr>
          <a:xfrm>
            <a:off x="254000" y="5410200"/>
            <a:ext cx="4566897" cy="428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231F20"/>
                </a:solidFill>
                <a:latin typeface="Lato"/>
                <a:cs typeface="Lato"/>
              </a:rPr>
              <a:t>With </a:t>
            </a:r>
            <a:r>
              <a:rPr sz="900" spc="5" dirty="0">
                <a:solidFill>
                  <a:srgbClr val="231F20"/>
                </a:solidFill>
                <a:latin typeface="Lato"/>
                <a:cs typeface="Lato"/>
              </a:rPr>
              <a:t>a </a:t>
            </a:r>
            <a:r>
              <a:rPr sz="900" dirty="0">
                <a:solidFill>
                  <a:srgbClr val="231F20"/>
                </a:solidFill>
                <a:latin typeface="Lato"/>
                <a:cs typeface="Lato"/>
              </a:rPr>
              <a:t>portfolio </a:t>
            </a:r>
            <a:r>
              <a:rPr sz="900" spc="-10" dirty="0">
                <a:solidFill>
                  <a:srgbClr val="231F20"/>
                </a:solidFill>
                <a:latin typeface="Lato"/>
                <a:cs typeface="Lato"/>
              </a:rPr>
              <a:t>of </a:t>
            </a:r>
            <a:r>
              <a:rPr sz="900" spc="-5" dirty="0">
                <a:solidFill>
                  <a:srgbClr val="231F20"/>
                </a:solidFill>
                <a:latin typeface="Lato"/>
                <a:cs typeface="Lato"/>
              </a:rPr>
              <a:t>over </a:t>
            </a:r>
            <a:r>
              <a:rPr sz="900" dirty="0">
                <a:solidFill>
                  <a:srgbClr val="231F20"/>
                </a:solidFill>
                <a:latin typeface="Lato"/>
                <a:cs typeface="Lato"/>
              </a:rPr>
              <a:t>70+ </a:t>
            </a:r>
            <a:r>
              <a:rPr sz="900" spc="-5" dirty="0">
                <a:solidFill>
                  <a:srgbClr val="231F20"/>
                </a:solidFill>
                <a:latin typeface="Lato"/>
                <a:cs typeface="Lato"/>
              </a:rPr>
              <a:t>Fortune </a:t>
            </a:r>
            <a:r>
              <a:rPr sz="900" dirty="0">
                <a:solidFill>
                  <a:srgbClr val="231F20"/>
                </a:solidFill>
                <a:latin typeface="Lato"/>
                <a:cs typeface="Lato"/>
              </a:rPr>
              <a:t>500 clients, </a:t>
            </a:r>
            <a:r>
              <a:rPr sz="900" spc="5" dirty="0">
                <a:solidFill>
                  <a:srgbClr val="231F20"/>
                </a:solidFill>
                <a:latin typeface="Lato"/>
                <a:cs typeface="Lato"/>
              </a:rPr>
              <a:t>Aditi </a:t>
            </a:r>
            <a:r>
              <a:rPr sz="900" dirty="0">
                <a:solidFill>
                  <a:srgbClr val="231F20"/>
                </a:solidFill>
                <a:latin typeface="Lato"/>
                <a:cs typeface="Lato"/>
              </a:rPr>
              <a:t>helps </a:t>
            </a:r>
            <a:r>
              <a:rPr sz="900" spc="-5" dirty="0">
                <a:solidFill>
                  <a:srgbClr val="231F20"/>
                </a:solidFill>
                <a:latin typeface="Lato"/>
                <a:cs typeface="Lato"/>
              </a:rPr>
              <a:t>companies </a:t>
            </a:r>
            <a:r>
              <a:rPr sz="900" dirty="0">
                <a:solidFill>
                  <a:srgbClr val="231F20"/>
                </a:solidFill>
                <a:latin typeface="Lato"/>
                <a:cs typeface="Lato"/>
              </a:rPr>
              <a:t>like </a:t>
            </a:r>
            <a:r>
              <a:rPr sz="900" b="1" spc="-10" dirty="0">
                <a:solidFill>
                  <a:srgbClr val="231F20"/>
                </a:solidFill>
                <a:latin typeface="Lato"/>
                <a:cs typeface="Lato"/>
              </a:rPr>
              <a:t>Amazon,  Facebook,</a:t>
            </a:r>
            <a:r>
              <a:rPr sz="900" b="1" spc="10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b="1" spc="-10" dirty="0">
                <a:solidFill>
                  <a:srgbClr val="231F20"/>
                </a:solidFill>
                <a:latin typeface="Lato"/>
                <a:cs typeface="Lato"/>
              </a:rPr>
              <a:t>Salesforce,</a:t>
            </a:r>
            <a:r>
              <a:rPr sz="900" b="1" spc="15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b="1" spc="-10" dirty="0">
                <a:solidFill>
                  <a:srgbClr val="231F20"/>
                </a:solidFill>
                <a:latin typeface="Lato"/>
                <a:cs typeface="Lato"/>
              </a:rPr>
              <a:t>Microsoft</a:t>
            </a:r>
            <a:r>
              <a:rPr sz="900" b="1" spc="-10">
                <a:solidFill>
                  <a:srgbClr val="231F20"/>
                </a:solidFill>
                <a:latin typeface="Lato"/>
                <a:cs typeface="Lato"/>
              </a:rPr>
              <a:t>,</a:t>
            </a:r>
            <a:r>
              <a:rPr sz="900" b="1" spc="-15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lang="en-US" sz="900" b="1" spc="-15">
                <a:solidFill>
                  <a:srgbClr val="231F20"/>
                </a:solidFill>
                <a:latin typeface="Lato"/>
                <a:cs typeface="Lato"/>
              </a:rPr>
              <a:t>&amp; </a:t>
            </a:r>
            <a:r>
              <a:rPr sz="900" b="1" spc="-15">
                <a:solidFill>
                  <a:srgbClr val="231F20"/>
                </a:solidFill>
                <a:latin typeface="Lato"/>
                <a:cs typeface="Lato"/>
              </a:rPr>
              <a:t>T-Mobile</a:t>
            </a:r>
            <a:r>
              <a:rPr sz="900" b="1" spc="-25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Lato"/>
                <a:cs typeface="Lato"/>
              </a:rPr>
              <a:t>build</a:t>
            </a:r>
            <a:r>
              <a:rPr sz="900" spc="-45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dirty="0">
                <a:solidFill>
                  <a:srgbClr val="231F20"/>
                </a:solidFill>
                <a:latin typeface="Lato"/>
                <a:cs typeface="Lato"/>
              </a:rPr>
              <a:t>teams,</a:t>
            </a:r>
            <a:r>
              <a:rPr sz="900" spc="-45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dirty="0">
                <a:solidFill>
                  <a:srgbClr val="231F20"/>
                </a:solidFill>
                <a:latin typeface="Lato"/>
                <a:cs typeface="Lato"/>
              </a:rPr>
              <a:t>deliver</a:t>
            </a:r>
            <a:r>
              <a:rPr sz="900" spc="-45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dirty="0">
                <a:solidFill>
                  <a:srgbClr val="231F20"/>
                </a:solidFill>
                <a:latin typeface="Lato"/>
                <a:cs typeface="Lato"/>
              </a:rPr>
              <a:t>projects,</a:t>
            </a:r>
            <a:r>
              <a:rPr sz="900" spc="-45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dirty="0">
                <a:solidFill>
                  <a:srgbClr val="231F20"/>
                </a:solidFill>
                <a:latin typeface="Lato"/>
                <a:cs typeface="Lato"/>
              </a:rPr>
              <a:t>and</a:t>
            </a:r>
            <a:r>
              <a:rPr sz="900" spc="-45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Lato"/>
                <a:cs typeface="Lato"/>
              </a:rPr>
              <a:t>develop</a:t>
            </a:r>
            <a:r>
              <a:rPr sz="900" spc="-45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dirty="0">
                <a:solidFill>
                  <a:srgbClr val="231F20"/>
                </a:solidFill>
                <a:latin typeface="Lato"/>
                <a:cs typeface="Lato"/>
              </a:rPr>
              <a:t>the  </a:t>
            </a:r>
            <a:r>
              <a:rPr sz="900" spc="-5" dirty="0">
                <a:solidFill>
                  <a:srgbClr val="231F20"/>
                </a:solidFill>
                <a:latin typeface="Lato"/>
                <a:cs typeface="Lato"/>
              </a:rPr>
              <a:t>technologies </a:t>
            </a:r>
            <a:r>
              <a:rPr sz="900" spc="-10" dirty="0">
                <a:solidFill>
                  <a:srgbClr val="231F20"/>
                </a:solidFill>
                <a:latin typeface="Lato"/>
                <a:cs typeface="Lato"/>
              </a:rPr>
              <a:t>of</a:t>
            </a:r>
            <a:r>
              <a:rPr sz="900" spc="-110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Lato"/>
                <a:cs typeface="Lato"/>
              </a:rPr>
              <a:t>tomorrow.</a:t>
            </a:r>
            <a:endParaRPr sz="900" dirty="0">
              <a:latin typeface="Lato"/>
              <a:cs typeface="Lato"/>
            </a:endParaRPr>
          </a:p>
        </p:txBody>
      </p:sp>
      <p:sp>
        <p:nvSpPr>
          <p:cNvPr id="68" name="object 17">
            <a:extLst>
              <a:ext uri="{FF2B5EF4-FFF2-40B4-BE49-F238E27FC236}">
                <a16:creationId xmlns:a16="http://schemas.microsoft.com/office/drawing/2014/main" id="{CCE3C978-BD28-4F23-B989-CB40DC32DC63}"/>
              </a:ext>
            </a:extLst>
          </p:cNvPr>
          <p:cNvSpPr txBox="1"/>
          <p:nvPr/>
        </p:nvSpPr>
        <p:spPr>
          <a:xfrm>
            <a:off x="254000" y="5922132"/>
            <a:ext cx="4566896" cy="250068"/>
          </a:xfrm>
          <a:prstGeom prst="rect">
            <a:avLst/>
          </a:prstGeom>
          <a:solidFill>
            <a:srgbClr val="002039"/>
          </a:solidFill>
        </p:spPr>
        <p:txBody>
          <a:bodyPr vert="horz" wrap="square" lIns="0" tIns="34290" rIns="0" bIns="0" rtlCol="0">
            <a:spAutoFit/>
          </a:bodyPr>
          <a:lstStyle/>
          <a:p>
            <a:pPr marL="405130">
              <a:lnSpc>
                <a:spcPct val="100000"/>
              </a:lnSpc>
              <a:spcBef>
                <a:spcPts val="270"/>
              </a:spcBef>
            </a:pPr>
            <a:r>
              <a:rPr sz="1400" b="1" dirty="0">
                <a:solidFill>
                  <a:srgbClr val="FFFFFF"/>
                </a:solidFill>
                <a:latin typeface="Oswald bold"/>
                <a:cs typeface="Arial Black"/>
              </a:rPr>
              <a:t>TAKE YOUR CAREER TO THE NEXT LEVEL WITH ADITI</a:t>
            </a:r>
            <a:endParaRPr sz="1400" b="1" dirty="0">
              <a:latin typeface="Oswald bold"/>
              <a:cs typeface="Arial Black"/>
            </a:endParaRPr>
          </a:p>
        </p:txBody>
      </p:sp>
      <p:sp>
        <p:nvSpPr>
          <p:cNvPr id="69" name="object 18">
            <a:extLst>
              <a:ext uri="{FF2B5EF4-FFF2-40B4-BE49-F238E27FC236}">
                <a16:creationId xmlns:a16="http://schemas.microsoft.com/office/drawing/2014/main" id="{252D4D08-5443-44B8-9B85-28E70BD942A8}"/>
              </a:ext>
            </a:extLst>
          </p:cNvPr>
          <p:cNvSpPr/>
          <p:nvPr/>
        </p:nvSpPr>
        <p:spPr>
          <a:xfrm>
            <a:off x="2387600" y="6301976"/>
            <a:ext cx="45719" cy="1165624"/>
          </a:xfrm>
          <a:custGeom>
            <a:avLst/>
            <a:gdLst/>
            <a:ahLst/>
            <a:cxnLst/>
            <a:rect l="l" t="t" r="r" b="b"/>
            <a:pathLst>
              <a:path h="981709">
                <a:moveTo>
                  <a:pt x="0" y="0"/>
                </a:moveTo>
                <a:lnTo>
                  <a:pt x="0" y="981595"/>
                </a:lnTo>
              </a:path>
            </a:pathLst>
          </a:custGeom>
          <a:ln w="6350">
            <a:solidFill>
              <a:srgbClr val="1FB3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4">
            <a:extLst>
              <a:ext uri="{FF2B5EF4-FFF2-40B4-BE49-F238E27FC236}">
                <a16:creationId xmlns:a16="http://schemas.microsoft.com/office/drawing/2014/main" id="{7B7DCA32-EDA6-4A6A-8A99-EE9D23CF25C2}"/>
              </a:ext>
            </a:extLst>
          </p:cNvPr>
          <p:cNvSpPr txBox="1"/>
          <p:nvPr/>
        </p:nvSpPr>
        <p:spPr>
          <a:xfrm>
            <a:off x="2482832" y="6404372"/>
            <a:ext cx="2288551" cy="8874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800" i="1" spc="-5" dirty="0">
                <a:solidFill>
                  <a:srgbClr val="002039"/>
                </a:solidFill>
                <a:latin typeface="Lato"/>
                <a:cs typeface="Lato"/>
              </a:rPr>
              <a:t>Aditi Consulting is a premier </a:t>
            </a:r>
            <a:r>
              <a:rPr sz="800" i="1" spc="-10" dirty="0">
                <a:solidFill>
                  <a:srgbClr val="002039"/>
                </a:solidFill>
                <a:latin typeface="Lato"/>
                <a:cs typeface="Lato"/>
              </a:rPr>
              <a:t>talent </a:t>
            </a:r>
            <a:r>
              <a:rPr sz="800" i="1" spc="-5" dirty="0">
                <a:solidFill>
                  <a:srgbClr val="002039"/>
                </a:solidFill>
                <a:latin typeface="Lato"/>
                <a:cs typeface="Lato"/>
              </a:rPr>
              <a:t>and </a:t>
            </a:r>
            <a:r>
              <a:rPr sz="800" i="1" spc="-15" dirty="0">
                <a:solidFill>
                  <a:srgbClr val="002039"/>
                </a:solidFill>
                <a:latin typeface="Lato"/>
                <a:cs typeface="Lato"/>
              </a:rPr>
              <a:t>technology  </a:t>
            </a:r>
            <a:r>
              <a:rPr sz="800" i="1" spc="-5" dirty="0">
                <a:solidFill>
                  <a:srgbClr val="002039"/>
                </a:solidFill>
                <a:latin typeface="Lato"/>
                <a:cs typeface="Lato"/>
              </a:rPr>
              <a:t>solutions </a:t>
            </a:r>
            <a:r>
              <a:rPr sz="800" i="1" spc="-10" dirty="0">
                <a:solidFill>
                  <a:srgbClr val="002039"/>
                </a:solidFill>
                <a:latin typeface="Lato"/>
                <a:cs typeface="Lato"/>
              </a:rPr>
              <a:t>firm </a:t>
            </a:r>
            <a:r>
              <a:rPr sz="800" i="1" spc="-5" dirty="0">
                <a:solidFill>
                  <a:srgbClr val="002039"/>
                </a:solidFill>
                <a:latin typeface="Lato"/>
                <a:cs typeface="Lato"/>
              </a:rPr>
              <a:t>helping </a:t>
            </a:r>
            <a:r>
              <a:rPr sz="800" i="1" spc="-10" dirty="0">
                <a:solidFill>
                  <a:srgbClr val="002039"/>
                </a:solidFill>
                <a:latin typeface="Lato"/>
                <a:cs typeface="Lato"/>
              </a:rPr>
              <a:t>organizations accelerate  </a:t>
            </a:r>
            <a:r>
              <a:rPr sz="800" i="1" spc="-5" dirty="0">
                <a:solidFill>
                  <a:srgbClr val="002039"/>
                </a:solidFill>
                <a:latin typeface="Lato"/>
                <a:cs typeface="Lato"/>
              </a:rPr>
              <a:t>business </a:t>
            </a:r>
            <a:r>
              <a:rPr sz="800" i="1" spc="-15" dirty="0">
                <a:solidFill>
                  <a:srgbClr val="002039"/>
                </a:solidFill>
                <a:latin typeface="Lato"/>
                <a:cs typeface="Lato"/>
              </a:rPr>
              <a:t>growth </a:t>
            </a:r>
            <a:r>
              <a:rPr sz="800" i="1" spc="-5" dirty="0">
                <a:solidFill>
                  <a:srgbClr val="002039"/>
                </a:solidFill>
                <a:latin typeface="Lato"/>
                <a:cs typeface="Lato"/>
              </a:rPr>
              <a:t>and digital </a:t>
            </a:r>
            <a:r>
              <a:rPr sz="800" i="1" spc="-10" dirty="0">
                <a:solidFill>
                  <a:srgbClr val="002039"/>
                </a:solidFill>
                <a:latin typeface="Lato"/>
                <a:cs typeface="Lato"/>
              </a:rPr>
              <a:t>transformation. </a:t>
            </a:r>
            <a:r>
              <a:rPr sz="800" i="1" spc="-30" dirty="0">
                <a:solidFill>
                  <a:srgbClr val="002039"/>
                </a:solidFill>
                <a:latin typeface="Lato"/>
                <a:cs typeface="Lato"/>
              </a:rPr>
              <a:t>We  </a:t>
            </a:r>
            <a:r>
              <a:rPr sz="800" i="1" spc="-5" dirty="0">
                <a:solidFill>
                  <a:srgbClr val="002039"/>
                </a:solidFill>
                <a:latin typeface="Lato"/>
                <a:cs typeface="Lato"/>
              </a:rPr>
              <a:t>partner </a:t>
            </a:r>
            <a:r>
              <a:rPr sz="800" i="1" spc="-10" dirty="0">
                <a:solidFill>
                  <a:srgbClr val="002039"/>
                </a:solidFill>
                <a:latin typeface="Lato"/>
                <a:cs typeface="Lato"/>
              </a:rPr>
              <a:t>with </a:t>
            </a:r>
            <a:r>
              <a:rPr sz="800" i="1" spc="-15" dirty="0">
                <a:solidFill>
                  <a:srgbClr val="002039"/>
                </a:solidFill>
                <a:latin typeface="Lato"/>
                <a:cs typeface="Lato"/>
              </a:rPr>
              <a:t>Fortune </a:t>
            </a:r>
            <a:r>
              <a:rPr sz="800" i="1" dirty="0">
                <a:solidFill>
                  <a:srgbClr val="002039"/>
                </a:solidFill>
                <a:latin typeface="Lato"/>
                <a:cs typeface="Lato"/>
              </a:rPr>
              <a:t>500 </a:t>
            </a:r>
            <a:r>
              <a:rPr sz="800" i="1" spc="-10" dirty="0">
                <a:solidFill>
                  <a:srgbClr val="002039"/>
                </a:solidFill>
                <a:latin typeface="Lato"/>
                <a:cs typeface="Lato"/>
              </a:rPr>
              <a:t>companies </a:t>
            </a:r>
            <a:r>
              <a:rPr sz="800" i="1" spc="-15" dirty="0">
                <a:solidFill>
                  <a:srgbClr val="002039"/>
                </a:solidFill>
                <a:latin typeface="Lato"/>
                <a:cs typeface="Lato"/>
              </a:rPr>
              <a:t>who </a:t>
            </a:r>
            <a:r>
              <a:rPr sz="800" i="1" spc="-10" dirty="0">
                <a:solidFill>
                  <a:srgbClr val="002039"/>
                </a:solidFill>
                <a:latin typeface="Lato"/>
                <a:cs typeface="Lato"/>
              </a:rPr>
              <a:t>are leading </a:t>
            </a:r>
            <a:r>
              <a:rPr sz="800" i="1" spc="-15" dirty="0">
                <a:solidFill>
                  <a:srgbClr val="002039"/>
                </a:solidFill>
                <a:latin typeface="Lato"/>
                <a:cs typeface="Lato"/>
              </a:rPr>
              <a:t>the </a:t>
            </a:r>
            <a:r>
              <a:rPr sz="800" i="1" spc="-10" dirty="0">
                <a:solidFill>
                  <a:srgbClr val="002039"/>
                </a:solidFill>
                <a:latin typeface="Lato"/>
                <a:cs typeface="Lato"/>
              </a:rPr>
              <a:t>way </a:t>
            </a:r>
            <a:r>
              <a:rPr sz="800" i="1" spc="-15" dirty="0">
                <a:solidFill>
                  <a:srgbClr val="002039"/>
                </a:solidFill>
                <a:latin typeface="Lato"/>
                <a:cs typeface="Lato"/>
              </a:rPr>
              <a:t>to next </a:t>
            </a:r>
            <a:r>
              <a:rPr sz="800" i="1" spc="-10" dirty="0">
                <a:solidFill>
                  <a:srgbClr val="002039"/>
                </a:solidFill>
                <a:latin typeface="Lato"/>
                <a:cs typeface="Lato"/>
              </a:rPr>
              <a:t>generation </a:t>
            </a:r>
            <a:r>
              <a:rPr sz="800" i="1" spc="-20" dirty="0">
                <a:solidFill>
                  <a:srgbClr val="002039"/>
                </a:solidFill>
                <a:latin typeface="Lato"/>
                <a:cs typeface="Lato"/>
              </a:rPr>
              <a:t>technology. </a:t>
            </a:r>
            <a:endParaRPr lang="en-US" sz="800" i="1" spc="-20" dirty="0">
              <a:solidFill>
                <a:srgbClr val="002039"/>
              </a:solidFill>
              <a:latin typeface="Lato"/>
              <a:cs typeface="Lato"/>
            </a:endParaRP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800" i="1" spc="-10" dirty="0">
                <a:solidFill>
                  <a:srgbClr val="002039"/>
                </a:solidFill>
                <a:latin typeface="Lato"/>
                <a:cs typeface="Lato"/>
              </a:rPr>
              <a:t>Learn </a:t>
            </a:r>
            <a:r>
              <a:rPr sz="800" i="1" spc="-15" dirty="0">
                <a:solidFill>
                  <a:srgbClr val="002039"/>
                </a:solidFill>
                <a:latin typeface="Lato"/>
                <a:cs typeface="Lato"/>
              </a:rPr>
              <a:t>more at:  </a:t>
            </a:r>
            <a:r>
              <a:rPr sz="800" b="1" spc="-5" dirty="0">
                <a:solidFill>
                  <a:srgbClr val="002039"/>
                </a:solidFill>
                <a:latin typeface="Lato"/>
                <a:cs typeface="Lato"/>
                <a:hlinkClick r:id="rId16"/>
              </a:rPr>
              <a:t>www.aditiconsulting.com/careers-aditi/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71" name="object 18">
            <a:extLst>
              <a:ext uri="{FF2B5EF4-FFF2-40B4-BE49-F238E27FC236}">
                <a16:creationId xmlns:a16="http://schemas.microsoft.com/office/drawing/2014/main" id="{83800D37-2B41-4DF0-A6AD-950CC862A086}"/>
              </a:ext>
            </a:extLst>
          </p:cNvPr>
          <p:cNvSpPr/>
          <p:nvPr/>
        </p:nvSpPr>
        <p:spPr>
          <a:xfrm>
            <a:off x="2400300" y="6333604"/>
            <a:ext cx="0" cy="981710"/>
          </a:xfrm>
          <a:custGeom>
            <a:avLst/>
            <a:gdLst/>
            <a:ahLst/>
            <a:cxnLst/>
            <a:rect l="l" t="t" r="r" b="b"/>
            <a:pathLst>
              <a:path h="981709">
                <a:moveTo>
                  <a:pt x="0" y="0"/>
                </a:moveTo>
                <a:lnTo>
                  <a:pt x="0" y="981595"/>
                </a:lnTo>
              </a:path>
            </a:pathLst>
          </a:custGeom>
          <a:ln w="6350">
            <a:solidFill>
              <a:srgbClr val="1FB3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19">
            <a:extLst>
              <a:ext uri="{FF2B5EF4-FFF2-40B4-BE49-F238E27FC236}">
                <a16:creationId xmlns:a16="http://schemas.microsoft.com/office/drawing/2014/main" id="{13B51559-A2D0-47CE-A622-4EDC791BD489}"/>
              </a:ext>
            </a:extLst>
          </p:cNvPr>
          <p:cNvSpPr txBox="1"/>
          <p:nvPr/>
        </p:nvSpPr>
        <p:spPr>
          <a:xfrm>
            <a:off x="254000" y="6404372"/>
            <a:ext cx="2084087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solidFill>
                  <a:srgbClr val="1FB3DA"/>
                </a:solidFill>
                <a:latin typeface="Lato"/>
                <a:cs typeface="Lato"/>
              </a:rPr>
              <a:t>LET’S</a:t>
            </a:r>
            <a:r>
              <a:rPr sz="1100" b="1" spc="-40" dirty="0">
                <a:solidFill>
                  <a:srgbClr val="1FB3DA"/>
                </a:solidFill>
                <a:latin typeface="Lato"/>
                <a:cs typeface="Lato"/>
              </a:rPr>
              <a:t> </a:t>
            </a:r>
            <a:r>
              <a:rPr sz="1100" b="1" spc="-20" dirty="0">
                <a:solidFill>
                  <a:srgbClr val="1FB3DA"/>
                </a:solidFill>
                <a:latin typeface="Lato"/>
                <a:cs typeface="Lato"/>
              </a:rPr>
              <a:t>TALK!</a:t>
            </a:r>
            <a:endParaRPr sz="1100" dirty="0">
              <a:latin typeface="Lato"/>
              <a:cs typeface="Lato"/>
            </a:endParaRPr>
          </a:p>
          <a:p>
            <a:pPr marL="539750">
              <a:lnSpc>
                <a:spcPct val="100000"/>
              </a:lnSpc>
              <a:spcBef>
                <a:spcPts val="570"/>
              </a:spcBef>
            </a:pPr>
            <a:r>
              <a:rPr lang="en-IN" sz="800" b="1" spc="-10" dirty="0">
                <a:solidFill>
                  <a:srgbClr val="002039"/>
                </a:solidFill>
                <a:latin typeface="Lato"/>
                <a:cs typeface="Lato"/>
              </a:rPr>
              <a:t> </a:t>
            </a:r>
            <a:r>
              <a:rPr sz="800" b="1" spc="-10" dirty="0">
                <a:solidFill>
                  <a:srgbClr val="002039"/>
                </a:solidFill>
                <a:latin typeface="Lato"/>
                <a:cs typeface="Lato"/>
              </a:rPr>
              <a:t>Jacky</a:t>
            </a:r>
            <a:r>
              <a:rPr sz="800" b="1" spc="-25" dirty="0">
                <a:solidFill>
                  <a:srgbClr val="002039"/>
                </a:solidFill>
                <a:latin typeface="Lato"/>
                <a:cs typeface="Lato"/>
              </a:rPr>
              <a:t> </a:t>
            </a:r>
            <a:r>
              <a:rPr sz="800" b="1" spc="-5" dirty="0">
                <a:solidFill>
                  <a:srgbClr val="002039"/>
                </a:solidFill>
                <a:latin typeface="Lato"/>
                <a:cs typeface="Lato"/>
              </a:rPr>
              <a:t>Schultz</a:t>
            </a:r>
            <a:endParaRPr sz="800" dirty="0">
              <a:latin typeface="Lato"/>
              <a:cs typeface="Lato"/>
            </a:endParaRPr>
          </a:p>
          <a:p>
            <a:pPr marL="539750">
              <a:lnSpc>
                <a:spcPct val="100000"/>
              </a:lnSpc>
            </a:pPr>
            <a:r>
              <a:rPr lang="en-IN" sz="800" spc="5" dirty="0">
                <a:solidFill>
                  <a:srgbClr val="002039"/>
                </a:solidFill>
                <a:latin typeface="Lato"/>
                <a:cs typeface="Lato"/>
              </a:rPr>
              <a:t> </a:t>
            </a:r>
            <a:r>
              <a:rPr sz="800" spc="5" dirty="0">
                <a:solidFill>
                  <a:srgbClr val="002039"/>
                </a:solidFill>
                <a:latin typeface="Lato"/>
                <a:cs typeface="Lato"/>
              </a:rPr>
              <a:t>Client</a:t>
            </a:r>
            <a:r>
              <a:rPr sz="800" spc="-60" dirty="0">
                <a:solidFill>
                  <a:srgbClr val="002039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002039"/>
                </a:solidFill>
                <a:latin typeface="Lato"/>
                <a:cs typeface="Lato"/>
              </a:rPr>
              <a:t>Services</a:t>
            </a:r>
            <a:endParaRPr sz="800" dirty="0">
              <a:latin typeface="Lato"/>
              <a:cs typeface="Lato"/>
            </a:endParaRPr>
          </a:p>
          <a:p>
            <a:pPr marL="539750" marR="5080">
              <a:lnSpc>
                <a:spcPct val="100000"/>
              </a:lnSpc>
            </a:pPr>
            <a:r>
              <a:rPr lang="en-IN" sz="800" dirty="0">
                <a:solidFill>
                  <a:srgbClr val="002039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002039"/>
                </a:solidFill>
                <a:latin typeface="Lato"/>
                <a:cs typeface="Lato"/>
              </a:rPr>
              <a:t>E:</a:t>
            </a:r>
            <a:r>
              <a:rPr sz="800" spc="-114" dirty="0">
                <a:solidFill>
                  <a:srgbClr val="002039"/>
                </a:solidFill>
                <a:latin typeface="Lato"/>
                <a:cs typeface="Lato"/>
              </a:rPr>
              <a:t> </a:t>
            </a:r>
            <a:r>
              <a:rPr sz="800" dirty="0">
                <a:solidFill>
                  <a:srgbClr val="002039"/>
                </a:solidFill>
                <a:latin typeface="Lato"/>
                <a:cs typeface="Lato"/>
                <a:hlinkClick r:id="rId17"/>
              </a:rPr>
              <a:t>jackys@aditiconsulting.com </a:t>
            </a:r>
            <a:endParaRPr lang="en-IN" sz="800" dirty="0">
              <a:solidFill>
                <a:srgbClr val="002039"/>
              </a:solidFill>
              <a:latin typeface="Lato"/>
              <a:cs typeface="Lato"/>
            </a:endParaRPr>
          </a:p>
          <a:p>
            <a:pPr marL="539750" marR="5080">
              <a:lnSpc>
                <a:spcPct val="100000"/>
              </a:lnSpc>
            </a:pPr>
            <a:r>
              <a:rPr sz="800" dirty="0">
                <a:solidFill>
                  <a:srgbClr val="002039"/>
                </a:solidFill>
                <a:latin typeface="Lato"/>
                <a:cs typeface="Lato"/>
              </a:rPr>
              <a:t> </a:t>
            </a:r>
            <a:r>
              <a:rPr sz="800" spc="-35" dirty="0">
                <a:solidFill>
                  <a:srgbClr val="002039"/>
                </a:solidFill>
                <a:latin typeface="Lato"/>
                <a:cs typeface="Lato"/>
              </a:rPr>
              <a:t>T: </a:t>
            </a:r>
            <a:r>
              <a:rPr sz="800" spc="10" dirty="0">
                <a:solidFill>
                  <a:srgbClr val="002039"/>
                </a:solidFill>
                <a:latin typeface="Lato"/>
                <a:cs typeface="Lato"/>
              </a:rPr>
              <a:t>(309)</a:t>
            </a:r>
            <a:r>
              <a:rPr sz="800" spc="-80" dirty="0">
                <a:solidFill>
                  <a:srgbClr val="002039"/>
                </a:solidFill>
                <a:latin typeface="Lato"/>
                <a:cs typeface="Lato"/>
              </a:rPr>
              <a:t> </a:t>
            </a:r>
            <a:r>
              <a:rPr sz="800" spc="-5" dirty="0">
                <a:solidFill>
                  <a:srgbClr val="002039"/>
                </a:solidFill>
                <a:latin typeface="Lato"/>
                <a:cs typeface="Lato"/>
              </a:rPr>
              <a:t>439-9555</a:t>
            </a:r>
            <a:endParaRPr sz="800" dirty="0">
              <a:latin typeface="Lato"/>
              <a:cs typeface="Lato"/>
            </a:endParaRPr>
          </a:p>
        </p:txBody>
      </p:sp>
      <p:sp>
        <p:nvSpPr>
          <p:cNvPr id="73" name="object 20">
            <a:extLst>
              <a:ext uri="{FF2B5EF4-FFF2-40B4-BE49-F238E27FC236}">
                <a16:creationId xmlns:a16="http://schemas.microsoft.com/office/drawing/2014/main" id="{06507248-833A-40A2-B756-5B7FED17D354}"/>
              </a:ext>
            </a:extLst>
          </p:cNvPr>
          <p:cNvSpPr/>
          <p:nvPr/>
        </p:nvSpPr>
        <p:spPr>
          <a:xfrm>
            <a:off x="254000" y="6661081"/>
            <a:ext cx="490448" cy="494779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5443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2039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1B31157940CB42B94FC26A1C1FB1CB" ma:contentTypeVersion="9" ma:contentTypeDescription="Create a new document." ma:contentTypeScope="" ma:versionID="154f0cb1c7133ac8c8cb7aebfae7e152">
  <xsd:schema xmlns:xsd="http://www.w3.org/2001/XMLSchema" xmlns:xs="http://www.w3.org/2001/XMLSchema" xmlns:p="http://schemas.microsoft.com/office/2006/metadata/properties" xmlns:ns2="9b95aa48-c3d8-482c-9b2d-27767ecd62e3" xmlns:ns3="7b6a74e4-c98a-4ba0-8ef8-73f6a0e2ded9" targetNamespace="http://schemas.microsoft.com/office/2006/metadata/properties" ma:root="true" ma:fieldsID="d226f895d77556a3b61b9a7fc8610ef9" ns2:_="" ns3:_="">
    <xsd:import namespace="9b95aa48-c3d8-482c-9b2d-27767ecd62e3"/>
    <xsd:import namespace="7b6a74e4-c98a-4ba0-8ef8-73f6a0e2ded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5aa48-c3d8-482c-9b2d-27767ecd62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6a74e4-c98a-4ba0-8ef8-73f6a0e2ded9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759A9B5-0950-4B53-9FDA-824E79D020FD}"/>
</file>

<file path=customXml/itemProps2.xml><?xml version="1.0" encoding="utf-8"?>
<ds:datastoreItem xmlns:ds="http://schemas.openxmlformats.org/officeDocument/2006/customXml" ds:itemID="{B064E207-7081-4C67-B4CC-EF956088B897}"/>
</file>

<file path=customXml/itemProps3.xml><?xml version="1.0" encoding="utf-8"?>
<ds:datastoreItem xmlns:ds="http://schemas.openxmlformats.org/officeDocument/2006/customXml" ds:itemID="{048E0204-4C2B-4B0E-B088-722CED46575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274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Lato</vt:lpstr>
      <vt:lpstr>Oswald</vt:lpstr>
      <vt:lpstr>Oswald bold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Marisha Nikumbh</dc:creator>
  <cp:lastModifiedBy>Mohammad Habibul Rahman</cp:lastModifiedBy>
  <cp:revision>2</cp:revision>
  <dcterms:created xsi:type="dcterms:W3CDTF">2021-07-15T13:13:52Z</dcterms:created>
  <dcterms:modified xsi:type="dcterms:W3CDTF">2021-07-15T14:45:59Z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2021-07-14T00:00:00Z</vt:filetime>
  </property>
  <property fmtid="{D5CDD505-2E9C-101B-9397-08002B2CF9AE}" pid="3" name="Creator">
    <vt:lpwstr>Adobe InDesign 16.2 (Macintosh)</vt:lpwstr>
  </property>
  <property fmtid="{D5CDD505-2E9C-101B-9397-08002B2CF9AE}" pid="4" name="LastSaved">
    <vt:filetime>2021-07-15T00:00:00Z</vt:filetime>
  </property>
  <property fmtid="{D5CDD505-2E9C-101B-9397-08002B2CF9AE}" pid="5" name="ContentTypeId">
    <vt:lpwstr>0x0101003F1B31157940CB42B94FC26A1C1FB1CB</vt:lpwstr>
  </property>
</Properties>
</file>