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1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59E02-2246-CD4A-92A2-DA0E3BE7C836}" type="datetimeFigureOut">
              <a:rPr lang="en-US" smtClean="0"/>
              <a:t>6/17/20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C6DDE-A5E8-D341-AD03-8ECC5E5A6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00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33C362-21F7-E841-911E-2E70078B3B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930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55AF-F093-1748-AFD8-84DEA9513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19B13-510C-C34E-8086-C0944DB73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1B53A-1D22-FD41-8E0A-7F6E00FD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5F292-3F4E-EA45-92DF-563B8244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B3C8A-6A9A-B346-AE1D-45609FAC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3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361BD-7D72-334C-9D70-2515106A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15231C-2EFA-7A42-988A-DEE1667C1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01809-810B-5B45-BB3B-672C94844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17BA5-35FA-B849-A2A1-64E315278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CBAA4-9D37-9047-8B6A-4CF9CC8FF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9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78A8ED-2A89-3346-850A-23724DC1FE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F6D01F-026A-3F41-A994-E3DBEFFD2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F05A4-0C2D-BA41-A852-281E07CC4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221E-0502-554E-81EF-596ED0D4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5B02-753B-414C-A73E-EC4274FE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5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D5CCC-8291-9740-AC3F-0B2F3A5A9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447FB-B3D0-0949-937E-DF0575A0F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90CC1-E4A1-6346-BB5C-63A63CF8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B1F89-BFE1-8844-B415-84DC6E7D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EE490-15C7-A847-A585-DB518BB4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5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8BC02-863F-C941-ACE7-262A9CED8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9AFAE-48C9-3F44-89F5-FC9A0407F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DD056-ACA4-7F4D-8531-5879C872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6AEAA-2D7F-1845-8D95-373E2C66C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D7840-0433-674C-B081-3DB0D354C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D3EA0-3036-4C4C-9942-34DEF6FF6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6323B-C85E-D44D-9002-EDDB6E948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FF54C-4685-1440-80A9-2C7C2E85A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29C92-28CE-F248-B104-2D31B1096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78733-0FB2-1740-8E17-C99F0BCEF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62C42-A159-6643-AFDC-80976CBA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9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F90A3-3B44-F94A-B72F-47F06061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5385E-DBE7-FD4C-B9CC-4EEFBB722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AD4571-4632-0248-BC42-B4F735CFD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9BADD-412C-A443-A100-DA2BF4D1F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AE899-7783-0A43-AA64-0B8D67BF56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9B123F-A07D-3647-A034-0DF2EDA85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99D6E2-C34F-B746-9FE4-120298A8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3945DE-7CB8-2742-AE34-3B439CB9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6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0EDB0-2EEC-B148-9B5E-F9A3DD7E2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A43B58-53DB-3C47-A0C0-8712CA832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831C0E-064D-4A41-B45D-63A214A27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0CA79-7B07-8049-A819-CFA22EBB3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4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B0DA0A-6BB9-AE49-A803-A8ABEAFE9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FB2F1C-D4AA-BA45-B295-2B72F996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3E348-D7EC-EA4E-B931-C1362424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5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FB06-BF4C-DF42-874A-CAFB5D90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AC4EC-DD51-5E4D-86B5-31C32E372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BCAA4-270E-254C-948C-2243D138D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CC3B1-C341-E844-AF13-8FD0F030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03101-9669-7341-AD6A-FF58B6ED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D135A-D291-3B42-90A8-7918BC8A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8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9F03-C980-D743-A2F5-820B0E228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CCB655-44D3-0F49-91FE-AF565F939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78629-C57C-3E44-A6E8-4EFE80FF6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6DFFEA-9461-BF4C-B893-5274AD38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A0515-F082-DC44-847F-4771536B8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A35C7-5CF5-EB43-AAAE-B5A2F33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7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2BAF97-666F-2A4E-BE8F-4919B6EFC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EEF5E-9809-A349-BE84-72F4E31BB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62196-B2E6-E340-96A8-F468EDD73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9AA8A-D7E6-B541-AE30-E0A6E9D30B2F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511FC-0AFA-154B-B047-B39D3F2C1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4EE81-B0D7-2445-B34C-F5530CCCB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23611-0166-5A41-B7FB-9FA8F2346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8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tiff"/><Relationship Id="rId40" Type="http://schemas.openxmlformats.org/officeDocument/2006/relationships/image" Target="../media/image38.png"/><Relationship Id="rId45" Type="http://schemas.openxmlformats.org/officeDocument/2006/relationships/image" Target="../media/image43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tiff"/><Relationship Id="rId49" Type="http://schemas.openxmlformats.org/officeDocument/2006/relationships/image" Target="../media/image47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tiff"/><Relationship Id="rId43" Type="http://schemas.openxmlformats.org/officeDocument/2006/relationships/image" Target="../media/image41.png"/><Relationship Id="rId48" Type="http://schemas.openxmlformats.org/officeDocument/2006/relationships/image" Target="../media/image46.jpeg"/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tiff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14" descr="Image result for bank of the west logo">
            <a:extLst>
              <a:ext uri="{FF2B5EF4-FFF2-40B4-BE49-F238E27FC236}">
                <a16:creationId xmlns:a16="http://schemas.microsoft.com/office/drawing/2014/main" id="{75DCD90C-4240-6340-80EC-6D24048F1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1279" y="4929602"/>
            <a:ext cx="714040" cy="44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Image result for mercedes logo">
            <a:extLst>
              <a:ext uri="{FF2B5EF4-FFF2-40B4-BE49-F238E27FC236}">
                <a16:creationId xmlns:a16="http://schemas.microsoft.com/office/drawing/2014/main" id="{6BBE9135-6366-CB4A-A381-BBEF9BB04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600" y="5644183"/>
            <a:ext cx="756852" cy="52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A95CEA82-74E3-2646-A367-EEA76FCB37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94507" y="2958108"/>
            <a:ext cx="750812" cy="436370"/>
          </a:xfrm>
          <a:prstGeom prst="rect">
            <a:avLst/>
          </a:prstGeom>
        </p:spPr>
      </p:pic>
      <p:sp>
        <p:nvSpPr>
          <p:cNvPr id="118" name="Rectangle 117">
            <a:extLst>
              <a:ext uri="{FF2B5EF4-FFF2-40B4-BE49-F238E27FC236}">
                <a16:creationId xmlns:a16="http://schemas.microsoft.com/office/drawing/2014/main" id="{61335A8F-62B9-1247-921B-96E37B766F66}"/>
              </a:ext>
            </a:extLst>
          </p:cNvPr>
          <p:cNvSpPr/>
          <p:nvPr/>
        </p:nvSpPr>
        <p:spPr>
          <a:xfrm>
            <a:off x="-37199" y="0"/>
            <a:ext cx="3966183" cy="6858000"/>
          </a:xfrm>
          <a:prstGeom prst="rect">
            <a:avLst/>
          </a:prstGeom>
          <a:solidFill>
            <a:srgbClr val="0025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A31443-A646-48CB-8126-AF48FFC8F1DC}"/>
              </a:ext>
            </a:extLst>
          </p:cNvPr>
          <p:cNvSpPr/>
          <p:nvPr/>
        </p:nvSpPr>
        <p:spPr>
          <a:xfrm>
            <a:off x="554761" y="1294853"/>
            <a:ext cx="30354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i="0" u="none" strike="noStrike" kern="1200" cap="none" spc="12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swald regular" pitchFamily="2" charset="0"/>
              </a:rPr>
              <a:t>A PROVEN TRACK RECORD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D7232F-3800-4E61-8D9E-B858C5901DDA}"/>
              </a:ext>
            </a:extLst>
          </p:cNvPr>
          <p:cNvSpPr/>
          <p:nvPr/>
        </p:nvSpPr>
        <p:spPr>
          <a:xfrm>
            <a:off x="619613" y="3777712"/>
            <a:ext cx="267793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70" normalizeH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Lato" panose="020F0502020204030203" pitchFamily="34" charset="0"/>
              </a:rPr>
              <a:t>NATIONWIDE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70" normalizeH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Lato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70" normalizeH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Lato" panose="020F0502020204030203" pitchFamily="34" charset="0"/>
              </a:rPr>
              <a:t>1000+ CONSULTANTS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70" normalizeH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Lato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70" normalizeH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Lato" panose="020F0502020204030203" pitchFamily="34" charset="0"/>
              </a:rPr>
              <a:t>6+ INDUSTRIES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spc="70">
              <a:solidFill>
                <a:srgbClr val="FFC000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70" normalizeH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Lato" panose="020F0502020204030203" pitchFamily="34" charset="0"/>
              </a:rPr>
              <a:t>60+ Clients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64C3683-5880-4757-8CAA-71A412771952}"/>
              </a:ext>
            </a:extLst>
          </p:cNvPr>
          <p:cNvSpPr/>
          <p:nvPr/>
        </p:nvSpPr>
        <p:spPr>
          <a:xfrm>
            <a:off x="4966997" y="860815"/>
            <a:ext cx="15326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TECHNOLOGY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7F3F5A-83BD-43B7-8D00-7260F12A0760}"/>
              </a:ext>
            </a:extLst>
          </p:cNvPr>
          <p:cNvSpPr/>
          <p:nvPr/>
        </p:nvSpPr>
        <p:spPr>
          <a:xfrm>
            <a:off x="4835559" y="1869431"/>
            <a:ext cx="15326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DIGITAL/SOCIAL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9D6338-24AF-4C20-B412-DB2213597662}"/>
              </a:ext>
            </a:extLst>
          </p:cNvPr>
          <p:cNvSpPr/>
          <p:nvPr/>
        </p:nvSpPr>
        <p:spPr>
          <a:xfrm>
            <a:off x="4333932" y="2841722"/>
            <a:ext cx="16984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LIFE SCIENCES/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PHARMA/BIOTECH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EA917AC-8B8F-4DCE-BDCC-DDD4A6E82936}"/>
              </a:ext>
            </a:extLst>
          </p:cNvPr>
          <p:cNvSpPr/>
          <p:nvPr/>
        </p:nvSpPr>
        <p:spPr>
          <a:xfrm>
            <a:off x="5250738" y="3852915"/>
            <a:ext cx="16984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TELECOM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71CE06B-8F2E-494A-B49F-E4695C76F541}"/>
              </a:ext>
            </a:extLst>
          </p:cNvPr>
          <p:cNvSpPr/>
          <p:nvPr/>
        </p:nvSpPr>
        <p:spPr>
          <a:xfrm>
            <a:off x="4087011" y="4806036"/>
            <a:ext cx="19411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FINANCIAL SERVICES/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BANKING/INSURANCE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22D3C9E-66A4-4AA6-BF46-75D9CB328910}"/>
              </a:ext>
            </a:extLst>
          </p:cNvPr>
          <p:cNvSpPr/>
          <p:nvPr/>
        </p:nvSpPr>
        <p:spPr>
          <a:xfrm>
            <a:off x="4087011" y="5875427"/>
            <a:ext cx="19411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RETAIL/ECOMMRCE/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>
                <a:ln>
                  <a:noFill/>
                </a:ln>
                <a:solidFill>
                  <a:srgbClr val="002540"/>
                </a:solidFill>
                <a:effectLst/>
                <a:uLnTx/>
                <a:uFillTx/>
                <a:latin typeface="Oswald regular" pitchFamily="2" charset="0"/>
                <a:cs typeface="Lato" panose="020F0502020204030203" pitchFamily="34" charset="0"/>
              </a:rPr>
              <a:t>HOSPITALITY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2540"/>
              </a:solidFill>
              <a:effectLst/>
              <a:uLnTx/>
              <a:uFillTx/>
              <a:latin typeface="Oswald regular" pitchFamily="2" charset="0"/>
              <a:cs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534F03-8345-433A-9392-227455DD3260}"/>
              </a:ext>
            </a:extLst>
          </p:cNvPr>
          <p:cNvSpPr/>
          <p:nvPr/>
        </p:nvSpPr>
        <p:spPr>
          <a:xfrm>
            <a:off x="6689864" y="547382"/>
            <a:ext cx="5017079" cy="83037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78CC6A1-EB9F-4835-A138-BC625B514A7E}"/>
              </a:ext>
            </a:extLst>
          </p:cNvPr>
          <p:cNvSpPr/>
          <p:nvPr/>
        </p:nvSpPr>
        <p:spPr>
          <a:xfrm>
            <a:off x="6689864" y="1536970"/>
            <a:ext cx="5017079" cy="83037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A3E565-FF68-4603-A95E-75852FC92133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6109498" y="1074412"/>
            <a:ext cx="0" cy="5834388"/>
          </a:xfrm>
          <a:prstGeom prst="line">
            <a:avLst/>
          </a:prstGeom>
          <a:ln>
            <a:solidFill>
              <a:srgbClr val="00254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A7ECF6A-3C72-4964-B00A-65BCF2BC461E}"/>
              </a:ext>
            </a:extLst>
          </p:cNvPr>
          <p:cNvSpPr/>
          <p:nvPr/>
        </p:nvSpPr>
        <p:spPr>
          <a:xfrm>
            <a:off x="6019012" y="893441"/>
            <a:ext cx="180971" cy="180971"/>
          </a:xfrm>
          <a:prstGeom prst="ellipse">
            <a:avLst/>
          </a:prstGeom>
          <a:solidFill>
            <a:srgbClr val="00254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6585D47B-291E-4B95-9BBF-D95BDE4F61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073" y="758359"/>
            <a:ext cx="469433" cy="475529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482674A-BD6B-4CCA-B9BB-E1498CF317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97" y="714198"/>
            <a:ext cx="835224" cy="195089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5C32267C-9075-49DE-B295-3FCA08B03E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738" y="1036816"/>
            <a:ext cx="847417" cy="182896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B6E89578-30F9-45A8-A61F-24F2D162553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321" y="727391"/>
            <a:ext cx="883997" cy="1158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BE5D23AD-1717-43A6-9EA0-8A425701712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27" y="941254"/>
            <a:ext cx="536494" cy="353599"/>
          </a:xfrm>
          <a:prstGeom prst="rect">
            <a:avLst/>
          </a:prstGeom>
        </p:spPr>
      </p:pic>
      <p:sp>
        <p:nvSpPr>
          <p:cNvPr id="77" name="Oval 76">
            <a:extLst>
              <a:ext uri="{FF2B5EF4-FFF2-40B4-BE49-F238E27FC236}">
                <a16:creationId xmlns:a16="http://schemas.microsoft.com/office/drawing/2014/main" id="{A4182987-AF9A-402E-8B61-1DA03750615F}"/>
              </a:ext>
            </a:extLst>
          </p:cNvPr>
          <p:cNvSpPr/>
          <p:nvPr/>
        </p:nvSpPr>
        <p:spPr>
          <a:xfrm>
            <a:off x="6019012" y="1902055"/>
            <a:ext cx="180971" cy="180971"/>
          </a:xfrm>
          <a:prstGeom prst="ellipse">
            <a:avLst/>
          </a:prstGeom>
          <a:solidFill>
            <a:srgbClr val="00254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3F65393A-249A-4F39-9528-EB9D3229BB9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162" y="1868275"/>
            <a:ext cx="597460" cy="414564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269890A-72C5-46EE-9332-13561400D71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968" y="1971326"/>
            <a:ext cx="792010" cy="304004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CB28B89B-C4E2-4DB9-ADF4-A5FE1161EE3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945" y="1667266"/>
            <a:ext cx="873576" cy="183524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7CF7D9CC-C35C-4966-81E6-C38F2321B28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502" y="6279781"/>
            <a:ext cx="865707" cy="164606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B1A832C0-1E3D-4208-BDDF-F1048EA1469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254" y="1994045"/>
            <a:ext cx="658425" cy="310923"/>
          </a:xfrm>
          <a:prstGeom prst="rect">
            <a:avLst/>
          </a:prstGeom>
        </p:spPr>
      </p:pic>
      <p:sp>
        <p:nvSpPr>
          <p:cNvPr id="83" name="Oval 82">
            <a:extLst>
              <a:ext uri="{FF2B5EF4-FFF2-40B4-BE49-F238E27FC236}">
                <a16:creationId xmlns:a16="http://schemas.microsoft.com/office/drawing/2014/main" id="{CAF38284-FCC6-4E7D-A02E-1F2635FCE366}"/>
              </a:ext>
            </a:extLst>
          </p:cNvPr>
          <p:cNvSpPr/>
          <p:nvPr/>
        </p:nvSpPr>
        <p:spPr>
          <a:xfrm>
            <a:off x="6019012" y="2901859"/>
            <a:ext cx="180971" cy="180971"/>
          </a:xfrm>
          <a:prstGeom prst="ellipse">
            <a:avLst/>
          </a:prstGeom>
          <a:solidFill>
            <a:srgbClr val="00254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5E2405A-6960-41E9-9512-685D45BBD441}"/>
              </a:ext>
            </a:extLst>
          </p:cNvPr>
          <p:cNvSpPr/>
          <p:nvPr/>
        </p:nvSpPr>
        <p:spPr>
          <a:xfrm>
            <a:off x="6689864" y="2538054"/>
            <a:ext cx="5017079" cy="83037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B250DFF7-E181-431B-AFF2-AFAC172F4C3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445" y="2600274"/>
            <a:ext cx="856776" cy="339990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0F0095E5-CDFF-493C-A9E5-844F808A1D4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836" y="3025716"/>
            <a:ext cx="1177694" cy="215526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4F356D24-41C6-4992-ABE7-1A7A5C2210D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718" y="2921120"/>
            <a:ext cx="960686" cy="327345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8DA1E686-A0CF-414E-9588-09C33B1FE6D4}"/>
              </a:ext>
            </a:extLst>
          </p:cNvPr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690" y="2599195"/>
            <a:ext cx="525611" cy="37844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D372800C-D1D0-4EFA-9757-15E17C6C837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454" y="3054239"/>
            <a:ext cx="721805" cy="187134"/>
          </a:xfrm>
          <a:prstGeom prst="rect">
            <a:avLst/>
          </a:prstGeom>
        </p:spPr>
      </p:pic>
      <p:sp>
        <p:nvSpPr>
          <p:cNvPr id="91" name="Rectangle 90">
            <a:extLst>
              <a:ext uri="{FF2B5EF4-FFF2-40B4-BE49-F238E27FC236}">
                <a16:creationId xmlns:a16="http://schemas.microsoft.com/office/drawing/2014/main" id="{84048648-D822-4037-825D-0E48471C2275}"/>
              </a:ext>
            </a:extLst>
          </p:cNvPr>
          <p:cNvSpPr/>
          <p:nvPr/>
        </p:nvSpPr>
        <p:spPr>
          <a:xfrm>
            <a:off x="6689864" y="3545884"/>
            <a:ext cx="5017079" cy="83037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60433D50-B487-43FB-AC59-91D9A1D379BB}"/>
              </a:ext>
            </a:extLst>
          </p:cNvPr>
          <p:cNvSpPr/>
          <p:nvPr/>
        </p:nvSpPr>
        <p:spPr>
          <a:xfrm>
            <a:off x="6019012" y="3871965"/>
            <a:ext cx="180971" cy="180971"/>
          </a:xfrm>
          <a:prstGeom prst="ellipse">
            <a:avLst/>
          </a:prstGeom>
          <a:solidFill>
            <a:srgbClr val="00254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36294F11-BC63-40A7-9808-C822BEF5070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5763" y="3658629"/>
            <a:ext cx="518205" cy="481626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46A13F6C-E3C0-4C39-A5FB-7E52F1F24794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970" y="3713455"/>
            <a:ext cx="963251" cy="158510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A7C0BA5A-6AAF-4364-8229-4241777FDE4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407" y="4033453"/>
            <a:ext cx="1238650" cy="233252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6707E87F-B0C3-4250-BD36-CAC042FADBA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805" y="3978618"/>
            <a:ext cx="1042506" cy="237765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481CF7E2-B78D-45E8-BCCC-19B2128F944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407" y="3657393"/>
            <a:ext cx="975445" cy="219475"/>
          </a:xfrm>
          <a:prstGeom prst="rect">
            <a:avLst/>
          </a:prstGeom>
        </p:spPr>
      </p:pic>
      <p:sp>
        <p:nvSpPr>
          <p:cNvPr id="98" name="Rectangle 97">
            <a:extLst>
              <a:ext uri="{FF2B5EF4-FFF2-40B4-BE49-F238E27FC236}">
                <a16:creationId xmlns:a16="http://schemas.microsoft.com/office/drawing/2014/main" id="{9CDCC389-B554-4973-A2B8-181A2361B09A}"/>
              </a:ext>
            </a:extLst>
          </p:cNvPr>
          <p:cNvSpPr/>
          <p:nvPr/>
        </p:nvSpPr>
        <p:spPr>
          <a:xfrm>
            <a:off x="6689864" y="4566241"/>
            <a:ext cx="5017079" cy="83037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A1973268-90F9-446A-B6E9-DCC606AF609B}"/>
              </a:ext>
            </a:extLst>
          </p:cNvPr>
          <p:cNvSpPr/>
          <p:nvPr/>
        </p:nvSpPr>
        <p:spPr>
          <a:xfrm>
            <a:off x="6019012" y="4905752"/>
            <a:ext cx="180971" cy="180971"/>
          </a:xfrm>
          <a:prstGeom prst="ellipse">
            <a:avLst/>
          </a:prstGeom>
          <a:solidFill>
            <a:srgbClr val="00254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0" name="Picture 99">
            <a:extLst>
              <a:ext uri="{FF2B5EF4-FFF2-40B4-BE49-F238E27FC236}">
                <a16:creationId xmlns:a16="http://schemas.microsoft.com/office/drawing/2014/main" id="{D896B23E-1E12-4461-BA03-23A6C7A0DF89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745" y="4671919"/>
            <a:ext cx="1054699" cy="286537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88ABEFA7-59A8-4F7E-A69D-AC1B3B3BCAF9}"/>
              </a:ext>
            </a:extLst>
          </p:cNvPr>
          <p:cNvPicPr>
            <a:picLocks noChangeAspect="1"/>
          </p:cNvPicPr>
          <p:nvPr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081" y="4640633"/>
            <a:ext cx="767949" cy="232712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33FEFD14-66CB-4574-9934-7033EE884071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012" y="5136185"/>
            <a:ext cx="1398673" cy="165435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EC91F0C3-85EA-40A9-8235-42A3DD031580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273" y="4959817"/>
            <a:ext cx="1261981" cy="10973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C69AF416-DF61-43A0-9A54-6CF6F0F1ADEF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370" y="4659669"/>
            <a:ext cx="954195" cy="240316"/>
          </a:xfrm>
          <a:prstGeom prst="rect">
            <a:avLst/>
          </a:prstGeom>
        </p:spPr>
      </p:pic>
      <p:sp>
        <p:nvSpPr>
          <p:cNvPr id="105" name="Rectangle 104">
            <a:extLst>
              <a:ext uri="{FF2B5EF4-FFF2-40B4-BE49-F238E27FC236}">
                <a16:creationId xmlns:a16="http://schemas.microsoft.com/office/drawing/2014/main" id="{C09EEBE7-34D2-4133-811D-E2A334885E52}"/>
              </a:ext>
            </a:extLst>
          </p:cNvPr>
          <p:cNvSpPr/>
          <p:nvPr/>
        </p:nvSpPr>
        <p:spPr>
          <a:xfrm>
            <a:off x="6689864" y="5615539"/>
            <a:ext cx="5017079" cy="83037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C2864D3F-C72B-4D3D-9763-F54FE23621CC}"/>
              </a:ext>
            </a:extLst>
          </p:cNvPr>
          <p:cNvSpPr/>
          <p:nvPr/>
        </p:nvSpPr>
        <p:spPr>
          <a:xfrm>
            <a:off x="6019012" y="5963331"/>
            <a:ext cx="180971" cy="180971"/>
          </a:xfrm>
          <a:prstGeom prst="ellipse">
            <a:avLst/>
          </a:prstGeom>
          <a:solidFill>
            <a:srgbClr val="00254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id="{17D0D72B-F709-4012-AF2E-EAA3A56DA271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71" y="6079312"/>
            <a:ext cx="962337" cy="24542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6DA959D0-71F1-4754-8C9B-402D1BBDD330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160" y="6082559"/>
            <a:ext cx="914479" cy="262151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F305421-B63F-4B66-81FF-C40C2DED6E63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808" y="5825399"/>
            <a:ext cx="774259" cy="397983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C759C84C-18F7-4DF1-A8B3-6C78E0DBFF89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479" y="5738592"/>
            <a:ext cx="774259" cy="2072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483B8D-EAB9-7347-A46D-37588B804EFC}"/>
              </a:ext>
            </a:extLst>
          </p:cNvPr>
          <p:cNvPicPr>
            <a:picLocks noChangeAspect="1"/>
          </p:cNvPicPr>
          <p:nvPr/>
        </p:nvPicPr>
        <p:blipFill>
          <a:blip r:embed="rId3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205" y="1697879"/>
            <a:ext cx="705407" cy="4937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336F0A-FAD4-8E46-89ED-14DE220A7D0F}"/>
              </a:ext>
            </a:extLst>
          </p:cNvPr>
          <p:cNvPicPr>
            <a:picLocks noChangeAspect="1"/>
          </p:cNvPicPr>
          <p:nvPr/>
        </p:nvPicPr>
        <p:blipFill>
          <a:blip r:embed="rId3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383" y="817375"/>
            <a:ext cx="402969" cy="4029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53291D-319E-464B-83B3-A8FDC10D7467}"/>
              </a:ext>
            </a:extLst>
          </p:cNvPr>
          <p:cNvPicPr>
            <a:picLocks noChangeAspect="1"/>
          </p:cNvPicPr>
          <p:nvPr/>
        </p:nvPicPr>
        <p:blipFill>
          <a:blip r:embed="rId3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441" y="5723514"/>
            <a:ext cx="962337" cy="1924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4631E9B-A6DD-8849-9D46-BE6635061588}"/>
              </a:ext>
            </a:extLst>
          </p:cNvPr>
          <p:cNvPicPr>
            <a:picLocks noChangeAspect="1"/>
          </p:cNvPicPr>
          <p:nvPr/>
        </p:nvPicPr>
        <p:blipFill>
          <a:blip r:embed="rId3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770" y="4643600"/>
            <a:ext cx="767949" cy="3151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EA20A7-F77A-4A45-AB4A-1E67D941B082}"/>
              </a:ext>
            </a:extLst>
          </p:cNvPr>
          <p:cNvPicPr>
            <a:picLocks noChangeAspect="1"/>
          </p:cNvPicPr>
          <p:nvPr/>
        </p:nvPicPr>
        <p:blipFill>
          <a:blip r:embed="rId3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909" y="5209974"/>
            <a:ext cx="820246" cy="9868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3E44773-D034-4734-8F92-3E0351E54262}"/>
              </a:ext>
            </a:extLst>
          </p:cNvPr>
          <p:cNvPicPr>
            <a:picLocks noChangeAspect="1"/>
          </p:cNvPicPr>
          <p:nvPr/>
        </p:nvPicPr>
        <p:blipFill>
          <a:blip r:embed="rId4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170" y="5457693"/>
            <a:ext cx="1192246" cy="119224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7A407DB3-C46F-4042-96CE-34F14D6C74E0}"/>
              </a:ext>
            </a:extLst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576" y="2647220"/>
            <a:ext cx="1152119" cy="33755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E46E4E9A-EB1E-2845-8539-57DB1C7D424D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803" y="683815"/>
            <a:ext cx="531367" cy="20298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77F60EAD-7102-394A-93CA-A25AC737593F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9937110" y="970151"/>
            <a:ext cx="988932" cy="311266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136BD5AF-C394-5A41-9C4F-64071CA61E4E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9712264" y="3675663"/>
            <a:ext cx="1097898" cy="481625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40DB471D-3258-2040-B12F-2D888A79C24F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348" y="5016005"/>
            <a:ext cx="1294648" cy="288776"/>
          </a:xfrm>
          <a:prstGeom prst="rect">
            <a:avLst/>
          </a:prstGeom>
        </p:spPr>
      </p:pic>
      <p:pic>
        <p:nvPicPr>
          <p:cNvPr id="107" name="Picture 12" descr="Image result for seattle genetics logo">
            <a:extLst>
              <a:ext uri="{FF2B5EF4-FFF2-40B4-BE49-F238E27FC236}">
                <a16:creationId xmlns:a16="http://schemas.microsoft.com/office/drawing/2014/main" id="{87E03734-8CB3-D643-B01B-46D3124A4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962" y="2600274"/>
            <a:ext cx="1346110" cy="35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8" descr="Image result for pepsi logo">
            <a:extLst>
              <a:ext uri="{FF2B5EF4-FFF2-40B4-BE49-F238E27FC236}">
                <a16:creationId xmlns:a16="http://schemas.microsoft.com/office/drawing/2014/main" id="{676A1441-0602-6443-818C-DA31BBB98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516" y="1599404"/>
            <a:ext cx="436064" cy="60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6" descr="Image result for john deere logo">
            <a:extLst>
              <a:ext uri="{FF2B5EF4-FFF2-40B4-BE49-F238E27FC236}">
                <a16:creationId xmlns:a16="http://schemas.microsoft.com/office/drawing/2014/main" id="{94EDCF1A-6B67-804E-A6A5-B3851D1E0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307" y="1809118"/>
            <a:ext cx="659012" cy="45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A334096E-FFB3-45C8-8927-AC9CF8948F1A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6" y="5538712"/>
            <a:ext cx="190527" cy="10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7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1B31157940CB42B94FC26A1C1FB1CB" ma:contentTypeVersion="9" ma:contentTypeDescription="Create a new document." ma:contentTypeScope="" ma:versionID="154f0cb1c7133ac8c8cb7aebfae7e152">
  <xsd:schema xmlns:xsd="http://www.w3.org/2001/XMLSchema" xmlns:xs="http://www.w3.org/2001/XMLSchema" xmlns:p="http://schemas.microsoft.com/office/2006/metadata/properties" xmlns:ns2="9b95aa48-c3d8-482c-9b2d-27767ecd62e3" xmlns:ns3="7b6a74e4-c98a-4ba0-8ef8-73f6a0e2ded9" targetNamespace="http://schemas.microsoft.com/office/2006/metadata/properties" ma:root="true" ma:fieldsID="d226f895d77556a3b61b9a7fc8610ef9" ns2:_="" ns3:_="">
    <xsd:import namespace="9b95aa48-c3d8-482c-9b2d-27767ecd62e3"/>
    <xsd:import namespace="7b6a74e4-c98a-4ba0-8ef8-73f6a0e2de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5aa48-c3d8-482c-9b2d-27767ecd62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6a74e4-c98a-4ba0-8ef8-73f6a0e2ded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BC6066-344A-4FA9-BBCE-1B6D4106244C}"/>
</file>

<file path=customXml/itemProps2.xml><?xml version="1.0" encoding="utf-8"?>
<ds:datastoreItem xmlns:ds="http://schemas.openxmlformats.org/officeDocument/2006/customXml" ds:itemID="{920A48C6-C9FE-484B-823A-92EC357FA1D1}"/>
</file>

<file path=customXml/itemProps3.xml><?xml version="1.0" encoding="utf-8"?>
<ds:datastoreItem xmlns:ds="http://schemas.openxmlformats.org/officeDocument/2006/customXml" ds:itemID="{BFA8C56D-976A-46E4-AB01-08E28351D41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Oswald 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Aania Aslam</dc:creator>
  <cp:lastModifiedBy>Aania Aslam</cp:lastModifiedBy>
  <cp:revision>1</cp:revision>
  <dcterms:created xsi:type="dcterms:W3CDTF">2020-06-17T17:28:16Z</dcterms:created>
  <dcterms:modified xsi:type="dcterms:W3CDTF">2020-06-17T17:28:53Z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0x0101003F1B31157940CB42B94FC26A1C1FB1CB</vt:lpwstr>
  </property>
</Properties>
</file>